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3" r:id="rId7"/>
    <p:sldId id="348" r:id="rId8"/>
    <p:sldId id="335" r:id="rId9"/>
    <p:sldId id="349" r:id="rId10"/>
    <p:sldId id="298" r:id="rId11"/>
    <p:sldId id="262" r:id="rId12"/>
    <p:sldId id="340" r:id="rId13"/>
    <p:sldId id="263" r:id="rId14"/>
    <p:sldId id="336" r:id="rId15"/>
    <p:sldId id="337" r:id="rId16"/>
    <p:sldId id="338" r:id="rId17"/>
    <p:sldId id="339" r:id="rId18"/>
    <p:sldId id="266" r:id="rId19"/>
    <p:sldId id="265" r:id="rId20"/>
    <p:sldId id="276" r:id="rId21"/>
    <p:sldId id="303" r:id="rId22"/>
    <p:sldId id="293" r:id="rId23"/>
    <p:sldId id="277" r:id="rId24"/>
    <p:sldId id="284" r:id="rId25"/>
    <p:sldId id="269" r:id="rId26"/>
    <p:sldId id="304" r:id="rId27"/>
    <p:sldId id="341" r:id="rId28"/>
    <p:sldId id="342" r:id="rId29"/>
    <p:sldId id="343" r:id="rId30"/>
    <p:sldId id="344" r:id="rId31"/>
    <p:sldId id="270" r:id="rId32"/>
    <p:sldId id="309" r:id="rId33"/>
    <p:sldId id="346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296" r:id="rId44"/>
    <p:sldId id="318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13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6D6D23-BB35-4DAE-A0E2-7272D61793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45A192E-23A0-4BAA-8430-F7129C546A37}">
      <dgm:prSet phldrT="[Texto]" custT="1"/>
      <dgm:spPr/>
      <dgm:t>
        <a:bodyPr/>
        <a:lstStyle/>
        <a:p>
          <a:r>
            <a:rPr lang="en-US" sz="1200" dirty="0"/>
            <a:t>Import </a:t>
          </a:r>
          <a:r>
            <a:rPr lang="en-US" sz="1200" dirty="0">
              <a:latin typeface="Abadi" panose="020B0604020104020204" pitchFamily="34" charset="0"/>
            </a:rPr>
            <a:t>libraries</a:t>
          </a:r>
          <a:r>
            <a:rPr lang="en-US" sz="1200" dirty="0"/>
            <a:t> </a:t>
          </a:r>
          <a:endParaRPr lang="es-MX" sz="1200" dirty="0"/>
        </a:p>
      </dgm:t>
    </dgm:pt>
    <dgm:pt modelId="{F48D4631-0637-4430-90D9-8C3B3AF6ABC7}" type="parTrans" cxnId="{D4814DAA-236A-495B-AD6F-DEDB34442408}">
      <dgm:prSet/>
      <dgm:spPr/>
      <dgm:t>
        <a:bodyPr/>
        <a:lstStyle/>
        <a:p>
          <a:endParaRPr lang="es-MX"/>
        </a:p>
      </dgm:t>
    </dgm:pt>
    <dgm:pt modelId="{959E02DC-0FB6-4D54-882A-F9A4DB9FBE29}" type="sibTrans" cxnId="{D4814DAA-236A-495B-AD6F-DEDB34442408}">
      <dgm:prSet/>
      <dgm:spPr/>
      <dgm:t>
        <a:bodyPr/>
        <a:lstStyle/>
        <a:p>
          <a:endParaRPr lang="es-MX"/>
        </a:p>
      </dgm:t>
    </dgm:pt>
    <dgm:pt modelId="{3A5B1399-BE63-469B-A544-73FA79852FE6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Def</a:t>
          </a:r>
          <a:r>
            <a:rPr lang="en-US" sz="900" dirty="0"/>
            <a:t>. </a:t>
          </a:r>
          <a:r>
            <a:rPr lang="en-US" sz="1200" dirty="0"/>
            <a:t>Auxiliary</a:t>
          </a:r>
          <a:r>
            <a:rPr lang="en-US" sz="900" dirty="0"/>
            <a:t> </a:t>
          </a:r>
          <a:r>
            <a:rPr lang="en-US" sz="1200" dirty="0"/>
            <a:t>Functions</a:t>
          </a:r>
          <a:r>
            <a:rPr lang="en-US" sz="900" dirty="0"/>
            <a:t> </a:t>
          </a:r>
          <a:endParaRPr lang="es-MX" sz="900" dirty="0"/>
        </a:p>
      </dgm:t>
    </dgm:pt>
    <dgm:pt modelId="{6E85FF4C-0B2D-4E72-95CF-CDB1D63D3D55}" type="parTrans" cxnId="{C0DC7634-76F0-4265-84D6-1E4A5F16302D}">
      <dgm:prSet/>
      <dgm:spPr/>
      <dgm:t>
        <a:bodyPr/>
        <a:lstStyle/>
        <a:p>
          <a:endParaRPr lang="es-MX"/>
        </a:p>
      </dgm:t>
    </dgm:pt>
    <dgm:pt modelId="{9A0ACF61-0AD6-4033-A482-C9472FB9F981}" type="sibTrans" cxnId="{C0DC7634-76F0-4265-84D6-1E4A5F16302D}">
      <dgm:prSet/>
      <dgm:spPr/>
      <dgm:t>
        <a:bodyPr/>
        <a:lstStyle/>
        <a:p>
          <a:endParaRPr lang="es-MX"/>
        </a:p>
      </dgm:t>
    </dgm:pt>
    <dgm:pt modelId="{9FBB5712-A0E5-4111-9DF2-68E42E6BE9A3}">
      <dgm:prSet phldrT="[Texto]" custT="1"/>
      <dgm:spPr/>
      <dgm:t>
        <a:bodyPr/>
        <a:lstStyle/>
        <a:p>
          <a:endParaRPr lang="en-US" sz="1200" dirty="0">
            <a:latin typeface="Abadi" panose="020B0604020104020204" pitchFamily="34" charset="0"/>
          </a:endParaRPr>
        </a:p>
        <a:p>
          <a:r>
            <a:rPr lang="en-US" sz="1200" dirty="0">
              <a:latin typeface="Abadi" panose="020B0604020104020204" pitchFamily="34" charset="0"/>
            </a:rPr>
            <a:t>Request, Parse SpaceX </a:t>
          </a:r>
        </a:p>
        <a:p>
          <a:r>
            <a:rPr lang="en-US" sz="1200" dirty="0">
              <a:latin typeface="Abadi" panose="020B0604020104020204" pitchFamily="34" charset="0"/>
            </a:rPr>
            <a:t>Data</a:t>
          </a:r>
        </a:p>
      </dgm:t>
    </dgm:pt>
    <dgm:pt modelId="{F8033ED3-0AE2-4458-A44F-AA0CC1975548}" type="parTrans" cxnId="{DB0A1159-F00A-4434-A7F8-A19BD6C56064}">
      <dgm:prSet/>
      <dgm:spPr/>
      <dgm:t>
        <a:bodyPr/>
        <a:lstStyle/>
        <a:p>
          <a:endParaRPr lang="es-MX"/>
        </a:p>
      </dgm:t>
    </dgm:pt>
    <dgm:pt modelId="{D0358715-BEF4-4AF1-B8A2-B29E58E5DAD1}" type="sibTrans" cxnId="{DB0A1159-F00A-4434-A7F8-A19BD6C56064}">
      <dgm:prSet/>
      <dgm:spPr/>
      <dgm:t>
        <a:bodyPr/>
        <a:lstStyle/>
        <a:p>
          <a:endParaRPr lang="es-MX"/>
        </a:p>
      </dgm:t>
    </dgm:pt>
    <dgm:pt modelId="{18ED1974-84CA-4347-BBD5-AE348C240E67}">
      <dgm:prSet phldrT="[Texto]" custT="1"/>
      <dgm:spPr/>
      <dgm:t>
        <a:bodyPr/>
        <a:lstStyle/>
        <a:p>
          <a:r>
            <a:rPr lang="es-MX" sz="1400" b="1" dirty="0" err="1">
              <a:latin typeface="Abadi" panose="020B0604020104020204" pitchFamily="34" charset="0"/>
            </a:rPr>
            <a:t>getBoosterVersion</a:t>
          </a:r>
          <a:r>
            <a:rPr lang="es-MX" sz="1400" dirty="0">
              <a:latin typeface="Abadi" panose="020B0604020104020204" pitchFamily="34" charset="0"/>
            </a:rPr>
            <a:t>: </a:t>
          </a:r>
          <a:r>
            <a:rPr lang="es-MX" sz="1400" dirty="0" err="1">
              <a:latin typeface="Abadi" panose="020B0604020104020204" pitchFamily="34" charset="0"/>
            </a:rPr>
            <a:t>Booster</a:t>
          </a:r>
          <a:r>
            <a:rPr lang="es-MX" sz="1400" dirty="0">
              <a:latin typeface="Abadi" panose="020B0604020104020204" pitchFamily="34" charset="0"/>
            </a:rPr>
            <a:t> </a:t>
          </a:r>
          <a:r>
            <a:rPr lang="es-MX" sz="1400" dirty="0" err="1">
              <a:latin typeface="Abadi" panose="020B0604020104020204" pitchFamily="34" charset="0"/>
            </a:rPr>
            <a:t>name</a:t>
          </a:r>
          <a:r>
            <a:rPr lang="es-MX" sz="1400" dirty="0">
              <a:latin typeface="Abadi" panose="020B0604020104020204" pitchFamily="34" charset="0"/>
            </a:rPr>
            <a:t>, </a:t>
          </a:r>
          <a:r>
            <a:rPr lang="en-US" sz="1400" b="1" dirty="0" err="1">
              <a:latin typeface="Abadi" panose="020B0604020104020204" pitchFamily="34" charset="0"/>
            </a:rPr>
            <a:t>getLaunchSite</a:t>
          </a:r>
          <a:r>
            <a:rPr lang="en-US" sz="1400" dirty="0">
              <a:latin typeface="Abadi" panose="020B0604020104020204" pitchFamily="34" charset="0"/>
            </a:rPr>
            <a:t>: </a:t>
          </a:r>
          <a:r>
            <a:rPr lang="en-US" sz="1400" b="0" i="0" dirty="0"/>
            <a:t>name of the launch site,  longitude, and latitude;  </a:t>
          </a:r>
          <a:r>
            <a:rPr lang="en-US" sz="1400" b="1" dirty="0" err="1">
              <a:latin typeface="Abadi" panose="020B0604020104020204" pitchFamily="34" charset="0"/>
            </a:rPr>
            <a:t>getPayloadData</a:t>
          </a:r>
          <a:r>
            <a:rPr lang="en-US" sz="1400" dirty="0">
              <a:latin typeface="Abadi" panose="020B0604020104020204" pitchFamily="34" charset="0"/>
            </a:rPr>
            <a:t>: </a:t>
          </a:r>
          <a:r>
            <a:rPr lang="en-US" sz="1400" b="0" i="0" dirty="0"/>
            <a:t>mass of the payload and the orbit;  </a:t>
          </a:r>
          <a:r>
            <a:rPr lang="en-US" sz="1400" b="1" dirty="0" err="1">
              <a:latin typeface="Abadi" panose="020B0604020104020204" pitchFamily="34" charset="0"/>
            </a:rPr>
            <a:t>getCoredata</a:t>
          </a:r>
          <a:r>
            <a:rPr lang="en-US" sz="1400" b="1" dirty="0">
              <a:latin typeface="Abadi" panose="020B0604020104020204" pitchFamily="34" charset="0"/>
            </a:rPr>
            <a:t>:</a:t>
          </a:r>
          <a:r>
            <a:rPr lang="en-US" sz="1400" dirty="0">
              <a:latin typeface="Abadi" panose="020B0604020104020204" pitchFamily="34" charset="0"/>
            </a:rPr>
            <a:t> </a:t>
          </a:r>
          <a:r>
            <a:rPr lang="en-US" sz="1400" b="0" i="0" dirty="0"/>
            <a:t>outcome of the landing, landing and core information.</a:t>
          </a:r>
          <a:endParaRPr lang="es-MX" sz="1400" dirty="0">
            <a:latin typeface="Abadi" panose="020B0604020104020204" pitchFamily="34" charset="0"/>
          </a:endParaRPr>
        </a:p>
      </dgm:t>
    </dgm:pt>
    <dgm:pt modelId="{0AA22ACA-16B1-4537-8822-B72C4172AA83}" type="parTrans" cxnId="{2BDF6CE6-63E2-424A-9834-FEEC262FEFEC}">
      <dgm:prSet/>
      <dgm:spPr/>
      <dgm:t>
        <a:bodyPr/>
        <a:lstStyle/>
        <a:p>
          <a:endParaRPr lang="es-MX"/>
        </a:p>
      </dgm:t>
    </dgm:pt>
    <dgm:pt modelId="{037B77E5-A9BB-46BB-BFD0-44968D75E8C5}" type="sibTrans" cxnId="{2BDF6CE6-63E2-424A-9834-FEEC262FEFEC}">
      <dgm:prSet/>
      <dgm:spPr/>
      <dgm:t>
        <a:bodyPr/>
        <a:lstStyle/>
        <a:p>
          <a:endParaRPr lang="es-MX"/>
        </a:p>
      </dgm:t>
    </dgm:pt>
    <dgm:pt modelId="{E60C55EE-4E61-4687-9A04-2FDFF2F8339D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Pandas </a:t>
          </a:r>
          <a:r>
            <a:rPr lang="en-US" sz="1200" dirty="0" err="1">
              <a:latin typeface="Abadi" panose="020B0604020104020204" pitchFamily="34" charset="0"/>
            </a:rPr>
            <a:t>dataframe</a:t>
          </a:r>
          <a:r>
            <a:rPr lang="en-US" sz="1200" dirty="0">
              <a:latin typeface="Abadi" panose="020B0604020104020204" pitchFamily="34" charset="0"/>
            </a:rPr>
            <a:t> </a:t>
          </a:r>
          <a:endParaRPr lang="es-MX" sz="1200" dirty="0">
            <a:latin typeface="Abadi" panose="020B0604020104020204" pitchFamily="34" charset="0"/>
          </a:endParaRPr>
        </a:p>
      </dgm:t>
    </dgm:pt>
    <dgm:pt modelId="{78EC9782-CB2F-4591-B6CF-A894DCDD2B5A}" type="parTrans" cxnId="{6002220F-2A12-4566-AA23-A23184949CD6}">
      <dgm:prSet/>
      <dgm:spPr/>
      <dgm:t>
        <a:bodyPr/>
        <a:lstStyle/>
        <a:p>
          <a:endParaRPr lang="es-MX"/>
        </a:p>
      </dgm:t>
    </dgm:pt>
    <dgm:pt modelId="{ACC5F306-4CB1-4F46-A084-1532E5581C8F}" type="sibTrans" cxnId="{6002220F-2A12-4566-AA23-A23184949CD6}">
      <dgm:prSet/>
      <dgm:spPr/>
      <dgm:t>
        <a:bodyPr/>
        <a:lstStyle/>
        <a:p>
          <a:endParaRPr lang="es-MX"/>
        </a:p>
      </dgm:t>
    </dgm:pt>
    <dgm:pt modelId="{54EAB6D8-305C-4517-B54F-F94A7A863F1F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Decode the response content as a Json using, . Json()</a:t>
          </a:r>
          <a:endParaRPr lang="es-MX" sz="1400" dirty="0">
            <a:latin typeface="Abadi" panose="020B0604020104020204" pitchFamily="34" charset="0"/>
          </a:endParaRPr>
        </a:p>
      </dgm:t>
    </dgm:pt>
    <dgm:pt modelId="{655C2293-9615-44C1-B9EE-E2D38BD2F032}" type="parTrans" cxnId="{109E0443-E6DB-45BE-B76C-2A98CB72E875}">
      <dgm:prSet/>
      <dgm:spPr/>
      <dgm:t>
        <a:bodyPr/>
        <a:lstStyle/>
        <a:p>
          <a:endParaRPr lang="es-MX"/>
        </a:p>
      </dgm:t>
    </dgm:pt>
    <dgm:pt modelId="{1EB44AF0-C52E-411D-8497-D0787AB2A953}" type="sibTrans" cxnId="{109E0443-E6DB-45BE-B76C-2A98CB72E875}">
      <dgm:prSet/>
      <dgm:spPr/>
      <dgm:t>
        <a:bodyPr/>
        <a:lstStyle/>
        <a:p>
          <a:endParaRPr lang="es-MX"/>
        </a:p>
      </dgm:t>
    </dgm:pt>
    <dgm:pt modelId="{434B5FB8-5956-4842-9535-7ECAA50EA02F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Convert the </a:t>
          </a:r>
          <a:r>
            <a:rPr lang="en-US" sz="1400" dirty="0" err="1">
              <a:latin typeface="Abadi" panose="020B0604020104020204" pitchFamily="34" charset="0"/>
            </a:rPr>
            <a:t>json</a:t>
          </a:r>
          <a:r>
            <a:rPr lang="en-US" sz="1400" dirty="0">
              <a:latin typeface="Abadi" panose="020B0604020104020204" pitchFamily="34" charset="0"/>
            </a:rPr>
            <a:t> result into a </a:t>
          </a:r>
          <a:r>
            <a:rPr lang="en-US" sz="1400" dirty="0" err="1">
              <a:latin typeface="Abadi" panose="020B0604020104020204" pitchFamily="34" charset="0"/>
            </a:rPr>
            <a:t>dataframe</a:t>
          </a:r>
          <a:r>
            <a:rPr lang="en-US" sz="1400" dirty="0">
              <a:latin typeface="Abadi" panose="020B0604020104020204" pitchFamily="34" charset="0"/>
            </a:rPr>
            <a:t> with the .</a:t>
          </a:r>
          <a:r>
            <a:rPr lang="en-US" sz="1400" dirty="0" err="1">
              <a:latin typeface="Abadi" panose="020B0604020104020204" pitchFamily="34" charset="0"/>
            </a:rPr>
            <a:t>json_normalize</a:t>
          </a:r>
          <a:r>
            <a:rPr lang="en-US" sz="1400" dirty="0">
              <a:latin typeface="Abadi" panose="020B0604020104020204" pitchFamily="34" charset="0"/>
            </a:rPr>
            <a:t> method </a:t>
          </a:r>
          <a:endParaRPr lang="es-MX" sz="1400" dirty="0">
            <a:latin typeface="Abadi" panose="020B0604020104020204" pitchFamily="34" charset="0"/>
          </a:endParaRPr>
        </a:p>
      </dgm:t>
    </dgm:pt>
    <dgm:pt modelId="{CD1AC18B-E13E-4088-8CC0-3B155DB85E87}" type="parTrans" cxnId="{52E26A37-2359-44D2-B3B4-DE5AC46E60EC}">
      <dgm:prSet/>
      <dgm:spPr/>
      <dgm:t>
        <a:bodyPr/>
        <a:lstStyle/>
        <a:p>
          <a:endParaRPr lang="es-MX"/>
        </a:p>
      </dgm:t>
    </dgm:pt>
    <dgm:pt modelId="{34D19F7D-060F-4E4E-B420-10B6BA7EFF25}" type="sibTrans" cxnId="{52E26A37-2359-44D2-B3B4-DE5AC46E60EC}">
      <dgm:prSet/>
      <dgm:spPr/>
      <dgm:t>
        <a:bodyPr/>
        <a:lstStyle/>
        <a:p>
          <a:endParaRPr lang="es-MX"/>
        </a:p>
      </dgm:t>
    </dgm:pt>
    <dgm:pt modelId="{C91F3848-4BC0-4951-B1A2-8FCBDAA7F773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Filter </a:t>
          </a:r>
          <a:r>
            <a:rPr lang="en-US" sz="1200" dirty="0" err="1">
              <a:latin typeface="Abadi" panose="020B0604020104020204" pitchFamily="34" charset="0"/>
            </a:rPr>
            <a:t>dataframe</a:t>
          </a:r>
          <a:r>
            <a:rPr lang="en-US" sz="1200" dirty="0">
              <a:latin typeface="Abadi" panose="020B0604020104020204" pitchFamily="34" charset="0"/>
            </a:rPr>
            <a:t> </a:t>
          </a:r>
          <a:endParaRPr lang="es-MX" sz="1200" dirty="0">
            <a:latin typeface="Abadi" panose="020B0604020104020204" pitchFamily="34" charset="0"/>
          </a:endParaRPr>
        </a:p>
      </dgm:t>
    </dgm:pt>
    <dgm:pt modelId="{35BECDE8-CF51-4F1D-AD0C-5A444D7CE714}" type="parTrans" cxnId="{BD82E8E7-F069-4220-8DBC-6FF94CC01771}">
      <dgm:prSet/>
      <dgm:spPr/>
      <dgm:t>
        <a:bodyPr/>
        <a:lstStyle/>
        <a:p>
          <a:endParaRPr lang="es-MX"/>
        </a:p>
      </dgm:t>
    </dgm:pt>
    <dgm:pt modelId="{A6E2E1E9-1945-4204-8F5F-20CB2F842BD9}" type="sibTrans" cxnId="{BD82E8E7-F069-4220-8DBC-6FF94CC01771}">
      <dgm:prSet/>
      <dgm:spPr/>
      <dgm:t>
        <a:bodyPr/>
        <a:lstStyle/>
        <a:p>
          <a:endParaRPr lang="es-MX"/>
        </a:p>
      </dgm:t>
    </dgm:pt>
    <dgm:pt modelId="{D4606F0C-2A1F-4875-8F5A-B9D868E16BE4}">
      <dgm:prSet phldrT="[Texto]" custT="1"/>
      <dgm:spPr/>
      <dgm:t>
        <a:bodyPr/>
        <a:lstStyle/>
        <a:p>
          <a:pPr>
            <a:buFontTx/>
            <a:buNone/>
          </a:pPr>
          <a:r>
            <a:rPr lang="en-US" sz="1400" dirty="0">
              <a:latin typeface="Abadi" panose="020B0604020104020204" pitchFamily="34" charset="0"/>
            </a:rPr>
            <a:t>Requests, pandas, </a:t>
          </a:r>
          <a:r>
            <a:rPr lang="en-US" sz="1400" dirty="0" err="1">
              <a:latin typeface="Abadi" panose="020B0604020104020204" pitchFamily="34" charset="0"/>
            </a:rPr>
            <a:t>numpy</a:t>
          </a:r>
          <a:r>
            <a:rPr lang="en-US" sz="1400" dirty="0">
              <a:latin typeface="Abadi" panose="020B0604020104020204" pitchFamily="34" charset="0"/>
            </a:rPr>
            <a:t>, datetime</a:t>
          </a:r>
          <a:endParaRPr lang="es-MX" sz="1400" dirty="0">
            <a:latin typeface="Abadi" panose="020B0604020104020204" pitchFamily="34" charset="0"/>
          </a:endParaRPr>
        </a:p>
      </dgm:t>
    </dgm:pt>
    <dgm:pt modelId="{494D4A26-EA1D-4490-A58A-4C03D75D325D}" type="sibTrans" cxnId="{DA498A78-596F-40C8-8C78-8953F2268C85}">
      <dgm:prSet/>
      <dgm:spPr/>
      <dgm:t>
        <a:bodyPr/>
        <a:lstStyle/>
        <a:p>
          <a:endParaRPr lang="es-MX"/>
        </a:p>
      </dgm:t>
    </dgm:pt>
    <dgm:pt modelId="{B1E36AA6-84B0-4AB3-A8CD-87A74808CD73}" type="parTrans" cxnId="{DA498A78-596F-40C8-8C78-8953F2268C85}">
      <dgm:prSet/>
      <dgm:spPr/>
      <dgm:t>
        <a:bodyPr/>
        <a:lstStyle/>
        <a:p>
          <a:endParaRPr lang="es-MX"/>
        </a:p>
      </dgm:t>
    </dgm:pt>
    <dgm:pt modelId="{BE68E11F-4A51-4116-BF51-8988AA3F8B49}">
      <dgm:prSet phldrT="[Texto]" custT="1"/>
      <dgm:spPr/>
      <dgm:t>
        <a:bodyPr/>
        <a:lstStyle/>
        <a:p>
          <a:pPr>
            <a:buFontTx/>
            <a:buNone/>
          </a:pPr>
          <a:r>
            <a:rPr lang="en-US" sz="1400" dirty="0">
              <a:latin typeface="Abadi" panose="020B0604020104020204" pitchFamily="34" charset="0"/>
            </a:rPr>
            <a:t>Help us use the API to extract information using identification numbers in the launch data:</a:t>
          </a:r>
          <a:endParaRPr lang="es-MX" sz="1400" dirty="0">
            <a:latin typeface="Abadi" panose="020B0604020104020204" pitchFamily="34" charset="0"/>
          </a:endParaRPr>
        </a:p>
      </dgm:t>
    </dgm:pt>
    <dgm:pt modelId="{0D490F2D-8E99-4C95-BB95-C030B2309290}" type="parTrans" cxnId="{8988C909-CD0D-4B75-B272-6B8C1103FB74}">
      <dgm:prSet/>
      <dgm:spPr/>
      <dgm:t>
        <a:bodyPr/>
        <a:lstStyle/>
        <a:p>
          <a:endParaRPr lang="es-MX"/>
        </a:p>
      </dgm:t>
    </dgm:pt>
    <dgm:pt modelId="{009942C7-D0BB-4A10-BD57-281A43209823}" type="sibTrans" cxnId="{8988C909-CD0D-4B75-B272-6B8C1103FB74}">
      <dgm:prSet/>
      <dgm:spPr/>
      <dgm:t>
        <a:bodyPr/>
        <a:lstStyle/>
        <a:p>
          <a:endParaRPr lang="es-MX"/>
        </a:p>
      </dgm:t>
    </dgm:pt>
    <dgm:pt modelId="{53E1C905-93EA-47EC-8034-FE8B21CDC33D}">
      <dgm:prSet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Remove the Falcon 1 launches, only keep the Falcon 9 launches.</a:t>
          </a:r>
          <a:endParaRPr lang="es-MX" sz="1400" dirty="0">
            <a:latin typeface="Abadi" panose="020B0604020104020204" pitchFamily="34" charset="0"/>
          </a:endParaRPr>
        </a:p>
      </dgm:t>
    </dgm:pt>
    <dgm:pt modelId="{A6ACC2CD-AFDF-4FB6-BBFE-2263204914D8}" type="parTrans" cxnId="{FFF4D4CE-0775-4C05-A9DE-1AB8B671A27C}">
      <dgm:prSet/>
      <dgm:spPr/>
      <dgm:t>
        <a:bodyPr/>
        <a:lstStyle/>
        <a:p>
          <a:endParaRPr lang="es-MX"/>
        </a:p>
      </dgm:t>
    </dgm:pt>
    <dgm:pt modelId="{7FB9A235-51C5-4674-836B-787E0DA40055}" type="sibTrans" cxnId="{FFF4D4CE-0775-4C05-A9DE-1AB8B671A27C}">
      <dgm:prSet/>
      <dgm:spPr/>
      <dgm:t>
        <a:bodyPr/>
        <a:lstStyle/>
        <a:p>
          <a:endParaRPr lang="es-MX"/>
        </a:p>
      </dgm:t>
    </dgm:pt>
    <dgm:pt modelId="{315AC9C3-3002-4F0A-861C-B623E68C5B23}">
      <dgm:prSet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Save the, filtered data to a new </a:t>
          </a:r>
          <a:r>
            <a:rPr lang="en-US" sz="1400" b="0" i="0" dirty="0" err="1">
              <a:latin typeface="Abadi" panose="020B0604020104020204" pitchFamily="34" charset="0"/>
            </a:rPr>
            <a:t>dataframe</a:t>
          </a:r>
          <a:endParaRPr lang="es-MX" sz="1400" dirty="0">
            <a:latin typeface="Abadi" panose="020B0604020104020204" pitchFamily="34" charset="0"/>
          </a:endParaRPr>
        </a:p>
      </dgm:t>
    </dgm:pt>
    <dgm:pt modelId="{6010AAE5-3335-4B85-A01E-52E3166E16E9}" type="parTrans" cxnId="{8CAC8B8F-7451-449B-84E6-9FBA8A2956C2}">
      <dgm:prSet/>
      <dgm:spPr/>
      <dgm:t>
        <a:bodyPr/>
        <a:lstStyle/>
        <a:p>
          <a:endParaRPr lang="es-MX"/>
        </a:p>
      </dgm:t>
    </dgm:pt>
    <dgm:pt modelId="{FC05E571-E0DE-45D9-AF46-927CCE3C800A}" type="sibTrans" cxnId="{8CAC8B8F-7451-449B-84E6-9FBA8A2956C2}">
      <dgm:prSet/>
      <dgm:spPr/>
      <dgm:t>
        <a:bodyPr/>
        <a:lstStyle/>
        <a:p>
          <a:endParaRPr lang="es-MX"/>
        </a:p>
      </dgm:t>
    </dgm:pt>
    <dgm:pt modelId="{B385050A-79DA-4992-B660-3EE2648A8EF7}">
      <dgm:prSet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Data Wrangling: Missing values</a:t>
          </a:r>
          <a:endParaRPr lang="es-MX" sz="1400" dirty="0">
            <a:latin typeface="Abadi" panose="020B0604020104020204" pitchFamily="34" charset="0"/>
          </a:endParaRPr>
        </a:p>
      </dgm:t>
    </dgm:pt>
    <dgm:pt modelId="{E4EC251A-72E9-45F7-804C-CCC04A212A7D}" type="parTrans" cxnId="{5B7E0CBB-E12E-4738-9F2B-5A1D94E1F4D6}">
      <dgm:prSet/>
      <dgm:spPr/>
      <dgm:t>
        <a:bodyPr/>
        <a:lstStyle/>
        <a:p>
          <a:endParaRPr lang="es-MX"/>
        </a:p>
      </dgm:t>
    </dgm:pt>
    <dgm:pt modelId="{4A1CB60F-F9B4-4827-88BE-3EB6653749A9}" type="sibTrans" cxnId="{5B7E0CBB-E12E-4738-9F2B-5A1D94E1F4D6}">
      <dgm:prSet/>
      <dgm:spPr/>
      <dgm:t>
        <a:bodyPr/>
        <a:lstStyle/>
        <a:p>
          <a:endParaRPr lang="es-MX"/>
        </a:p>
      </dgm:t>
    </dgm:pt>
    <dgm:pt modelId="{683FF52C-58A1-45D0-B9D2-ACD3BFC815E8}">
      <dgm:prSet phldrT="[Texto]" custT="1"/>
      <dgm:spPr/>
      <dgm:t>
        <a:bodyPr/>
        <a:lstStyle/>
        <a:p>
          <a:r>
            <a:rPr lang="en-US" sz="1400" b="0" i="0" dirty="0"/>
            <a:t>Make the requested JSON results more consistent, use the  static response object: </a:t>
          </a:r>
          <a:r>
            <a:rPr lang="en-US" sz="1400" dirty="0" err="1">
              <a:latin typeface="Abadi" panose="020B0604020104020204" pitchFamily="34" charset="0"/>
            </a:rPr>
            <a:t>Statistic_json_url</a:t>
          </a:r>
          <a:endParaRPr lang="es-MX" sz="1400" dirty="0">
            <a:latin typeface="Abadi" panose="020B0604020104020204" pitchFamily="34" charset="0"/>
          </a:endParaRPr>
        </a:p>
      </dgm:t>
    </dgm:pt>
    <dgm:pt modelId="{59443AB9-8FB8-4943-AF96-02987F140244}" type="parTrans" cxnId="{8718D6B0-DE7F-42B2-8C48-6570AE283D77}">
      <dgm:prSet/>
      <dgm:spPr/>
      <dgm:t>
        <a:bodyPr/>
        <a:lstStyle/>
        <a:p>
          <a:endParaRPr lang="es-MX"/>
        </a:p>
      </dgm:t>
    </dgm:pt>
    <dgm:pt modelId="{0764A303-AA0C-4490-AEC9-5F795E69139C}" type="sibTrans" cxnId="{8718D6B0-DE7F-42B2-8C48-6570AE283D77}">
      <dgm:prSet/>
      <dgm:spPr/>
      <dgm:t>
        <a:bodyPr/>
        <a:lstStyle/>
        <a:p>
          <a:endParaRPr lang="es-MX"/>
        </a:p>
      </dgm:t>
    </dgm:pt>
    <dgm:pt modelId="{15F12EA2-4C08-4664-AC87-E2DEBE014A1E}">
      <dgm:prSet phldrT="[Texto]" custT="1"/>
      <dgm:spPr/>
      <dgm:t>
        <a:bodyPr/>
        <a:lstStyle/>
        <a:p>
          <a:r>
            <a:rPr lang="en-US" sz="1400">
              <a:latin typeface="Abadi" panose="020B0604020104020204" pitchFamily="34" charset="0"/>
            </a:rPr>
            <a:t>Response= requests . get (spacex_url)</a:t>
          </a:r>
          <a:endParaRPr lang="en-US" sz="1200" dirty="0">
            <a:latin typeface="Abadi" panose="020B0604020104020204" pitchFamily="34" charset="0"/>
          </a:endParaRPr>
        </a:p>
      </dgm:t>
    </dgm:pt>
    <dgm:pt modelId="{A7CDDD83-8AA7-428B-9AA9-8BC87FEC302B}" type="parTrans" cxnId="{BC8C78C9-698B-44C5-8FCF-A307A4390941}">
      <dgm:prSet/>
      <dgm:spPr/>
      <dgm:t>
        <a:bodyPr/>
        <a:lstStyle/>
        <a:p>
          <a:endParaRPr lang="es-MX"/>
        </a:p>
      </dgm:t>
    </dgm:pt>
    <dgm:pt modelId="{2E8C2A8E-E879-46B4-A580-98DE8E87297F}" type="sibTrans" cxnId="{BC8C78C9-698B-44C5-8FCF-A307A4390941}">
      <dgm:prSet/>
      <dgm:spPr/>
      <dgm:t>
        <a:bodyPr/>
        <a:lstStyle/>
        <a:p>
          <a:endParaRPr lang="es-MX"/>
        </a:p>
      </dgm:t>
    </dgm:pt>
    <dgm:pt modelId="{D3DAA620-0DCD-4E62-9EF9-414F7FBE4BB8}" type="pres">
      <dgm:prSet presAssocID="{C36D6D23-BB35-4DAE-A0E2-7272D617934B}" presName="linearFlow" presStyleCnt="0">
        <dgm:presLayoutVars>
          <dgm:dir/>
          <dgm:animLvl val="lvl"/>
          <dgm:resizeHandles val="exact"/>
        </dgm:presLayoutVars>
      </dgm:prSet>
      <dgm:spPr/>
    </dgm:pt>
    <dgm:pt modelId="{2B62F3CA-8590-4294-A467-547059BB929A}" type="pres">
      <dgm:prSet presAssocID="{E45A192E-23A0-4BAA-8430-F7129C546A37}" presName="composite" presStyleCnt="0"/>
      <dgm:spPr/>
    </dgm:pt>
    <dgm:pt modelId="{D9A58EB2-E0CD-418D-B0A4-7A43930FB22A}" type="pres">
      <dgm:prSet presAssocID="{E45A192E-23A0-4BAA-8430-F7129C546A3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CEF8A2DB-5DED-477B-AF07-B28F64F6CC80}" type="pres">
      <dgm:prSet presAssocID="{E45A192E-23A0-4BAA-8430-F7129C546A37}" presName="descendantText" presStyleLbl="alignAcc1" presStyleIdx="0" presStyleCnt="5" custScaleY="100000">
        <dgm:presLayoutVars>
          <dgm:bulletEnabled val="1"/>
        </dgm:presLayoutVars>
      </dgm:prSet>
      <dgm:spPr/>
    </dgm:pt>
    <dgm:pt modelId="{6E6C4915-D3DE-479D-A9A9-6BB781EFFF00}" type="pres">
      <dgm:prSet presAssocID="{959E02DC-0FB6-4D54-882A-F9A4DB9FBE29}" presName="sp" presStyleCnt="0"/>
      <dgm:spPr/>
    </dgm:pt>
    <dgm:pt modelId="{9F65E5CB-0E48-4FA9-98E1-E8C63E9FC24D}" type="pres">
      <dgm:prSet presAssocID="{3A5B1399-BE63-469B-A544-73FA79852FE6}" presName="composite" presStyleCnt="0"/>
      <dgm:spPr/>
    </dgm:pt>
    <dgm:pt modelId="{14B4891E-C5B4-417F-91E0-BFCD2B187B52}" type="pres">
      <dgm:prSet presAssocID="{3A5B1399-BE63-469B-A544-73FA79852FE6}" presName="parentText" presStyleLbl="alignNode1" presStyleIdx="1" presStyleCnt="5" custScaleX="113277">
        <dgm:presLayoutVars>
          <dgm:chMax val="1"/>
          <dgm:bulletEnabled val="1"/>
        </dgm:presLayoutVars>
      </dgm:prSet>
      <dgm:spPr/>
    </dgm:pt>
    <dgm:pt modelId="{C58DC233-F067-4EF9-B35C-C361F43882E7}" type="pres">
      <dgm:prSet presAssocID="{3A5B1399-BE63-469B-A544-73FA79852FE6}" presName="descendantText" presStyleLbl="alignAcc1" presStyleIdx="1" presStyleCnt="5" custScaleY="156667">
        <dgm:presLayoutVars>
          <dgm:bulletEnabled val="1"/>
        </dgm:presLayoutVars>
      </dgm:prSet>
      <dgm:spPr/>
    </dgm:pt>
    <dgm:pt modelId="{C9B63622-3728-45D6-BA05-8F2F533F7E65}" type="pres">
      <dgm:prSet presAssocID="{9A0ACF61-0AD6-4033-A482-C9472FB9F981}" presName="sp" presStyleCnt="0"/>
      <dgm:spPr/>
    </dgm:pt>
    <dgm:pt modelId="{4F668E76-8643-41CB-B07F-815ED808E291}" type="pres">
      <dgm:prSet presAssocID="{9FBB5712-A0E5-4111-9DF2-68E42E6BE9A3}" presName="composite" presStyleCnt="0"/>
      <dgm:spPr/>
    </dgm:pt>
    <dgm:pt modelId="{9422C9FE-C664-41D5-8103-1E710DB73880}" type="pres">
      <dgm:prSet presAssocID="{9FBB5712-A0E5-4111-9DF2-68E42E6BE9A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25C873F-C53A-4870-AEDA-FA838C80BCDD}" type="pres">
      <dgm:prSet presAssocID="{9FBB5712-A0E5-4111-9DF2-68E42E6BE9A3}" presName="descendantText" presStyleLbl="alignAcc1" presStyleIdx="2" presStyleCnt="5">
        <dgm:presLayoutVars>
          <dgm:bulletEnabled val="1"/>
        </dgm:presLayoutVars>
      </dgm:prSet>
      <dgm:spPr/>
    </dgm:pt>
    <dgm:pt modelId="{5CA54FE5-3890-4EFB-AD39-67A2338EB711}" type="pres">
      <dgm:prSet presAssocID="{D0358715-BEF4-4AF1-B8A2-B29E58E5DAD1}" presName="sp" presStyleCnt="0"/>
      <dgm:spPr/>
    </dgm:pt>
    <dgm:pt modelId="{9B0EB1C1-CE2D-49FC-86DB-B586A59CFA8E}" type="pres">
      <dgm:prSet presAssocID="{E60C55EE-4E61-4687-9A04-2FDFF2F8339D}" presName="composite" presStyleCnt="0"/>
      <dgm:spPr/>
    </dgm:pt>
    <dgm:pt modelId="{820C4548-1EB0-4C6A-971B-1DB56518C3A1}" type="pres">
      <dgm:prSet presAssocID="{E60C55EE-4E61-4687-9A04-2FDFF2F8339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DD8CC25-972E-4762-92B0-52B0E23C4FEC}" type="pres">
      <dgm:prSet presAssocID="{E60C55EE-4E61-4687-9A04-2FDFF2F8339D}" presName="descendantText" presStyleLbl="alignAcc1" presStyleIdx="3" presStyleCnt="5">
        <dgm:presLayoutVars>
          <dgm:bulletEnabled val="1"/>
        </dgm:presLayoutVars>
      </dgm:prSet>
      <dgm:spPr/>
    </dgm:pt>
    <dgm:pt modelId="{955B3E99-BF0D-40FC-945E-80439F603F17}" type="pres">
      <dgm:prSet presAssocID="{ACC5F306-4CB1-4F46-A084-1532E5581C8F}" presName="sp" presStyleCnt="0"/>
      <dgm:spPr/>
    </dgm:pt>
    <dgm:pt modelId="{CF018212-14A2-404A-A613-AFA99EF81579}" type="pres">
      <dgm:prSet presAssocID="{C91F3848-4BC0-4951-B1A2-8FCBDAA7F773}" presName="composite" presStyleCnt="0"/>
      <dgm:spPr/>
    </dgm:pt>
    <dgm:pt modelId="{AD10D656-A468-4204-AC8C-8B1B36EF44FE}" type="pres">
      <dgm:prSet presAssocID="{C91F3848-4BC0-4951-B1A2-8FCBDAA7F77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A00F57D-812A-4753-9C38-9E1860060256}" type="pres">
      <dgm:prSet presAssocID="{C91F3848-4BC0-4951-B1A2-8FCBDAA7F77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779A7E01-38DF-46F1-A0C0-AD1C6D61BB20}" type="presOf" srcId="{315AC9C3-3002-4F0A-861C-B623E68C5B23}" destId="{7A00F57D-812A-4753-9C38-9E1860060256}" srcOrd="0" destOrd="1" presId="urn:microsoft.com/office/officeart/2005/8/layout/chevron2"/>
    <dgm:cxn modelId="{DA960F07-8123-4424-860C-6BD65312ECC8}" type="presOf" srcId="{54EAB6D8-305C-4517-B54F-F94A7A863F1F}" destId="{EDD8CC25-972E-4762-92B0-52B0E23C4FEC}" srcOrd="0" destOrd="0" presId="urn:microsoft.com/office/officeart/2005/8/layout/chevron2"/>
    <dgm:cxn modelId="{8988C909-CD0D-4B75-B272-6B8C1103FB74}" srcId="{3A5B1399-BE63-469B-A544-73FA79852FE6}" destId="{BE68E11F-4A51-4116-BF51-8988AA3F8B49}" srcOrd="0" destOrd="0" parTransId="{0D490F2D-8E99-4C95-BB95-C030B2309290}" sibTransId="{009942C7-D0BB-4A10-BD57-281A43209823}"/>
    <dgm:cxn modelId="{6002220F-2A12-4566-AA23-A23184949CD6}" srcId="{C36D6D23-BB35-4DAE-A0E2-7272D617934B}" destId="{E60C55EE-4E61-4687-9A04-2FDFF2F8339D}" srcOrd="3" destOrd="0" parTransId="{78EC9782-CB2F-4591-B6CF-A894DCDD2B5A}" sibTransId="{ACC5F306-4CB1-4F46-A084-1532E5581C8F}"/>
    <dgm:cxn modelId="{40A2CD2D-6301-4A91-A536-87CD5B49F276}" type="presOf" srcId="{683FF52C-58A1-45D0-B9D2-ACD3BFC815E8}" destId="{F25C873F-C53A-4870-AEDA-FA838C80BCDD}" srcOrd="0" destOrd="1" presId="urn:microsoft.com/office/officeart/2005/8/layout/chevron2"/>
    <dgm:cxn modelId="{C0DC7634-76F0-4265-84D6-1E4A5F16302D}" srcId="{C36D6D23-BB35-4DAE-A0E2-7272D617934B}" destId="{3A5B1399-BE63-469B-A544-73FA79852FE6}" srcOrd="1" destOrd="0" parTransId="{6E85FF4C-0B2D-4E72-95CF-CDB1D63D3D55}" sibTransId="{9A0ACF61-0AD6-4033-A482-C9472FB9F981}"/>
    <dgm:cxn modelId="{78BB5335-3278-4F02-A53A-C59D076E8B18}" type="presOf" srcId="{C91F3848-4BC0-4951-B1A2-8FCBDAA7F773}" destId="{AD10D656-A468-4204-AC8C-8B1B36EF44FE}" srcOrd="0" destOrd="0" presId="urn:microsoft.com/office/officeart/2005/8/layout/chevron2"/>
    <dgm:cxn modelId="{52E26A37-2359-44D2-B3B4-DE5AC46E60EC}" srcId="{E60C55EE-4E61-4687-9A04-2FDFF2F8339D}" destId="{434B5FB8-5956-4842-9535-7ECAA50EA02F}" srcOrd="1" destOrd="0" parTransId="{CD1AC18B-E13E-4088-8CC0-3B155DB85E87}" sibTransId="{34D19F7D-060F-4E4E-B420-10B6BA7EFF25}"/>
    <dgm:cxn modelId="{EFB9205C-CA27-4FE0-BD77-7684DDD82829}" type="presOf" srcId="{3A5B1399-BE63-469B-A544-73FA79852FE6}" destId="{14B4891E-C5B4-417F-91E0-BFCD2B187B52}" srcOrd="0" destOrd="0" presId="urn:microsoft.com/office/officeart/2005/8/layout/chevron2"/>
    <dgm:cxn modelId="{109E0443-E6DB-45BE-B76C-2A98CB72E875}" srcId="{E60C55EE-4E61-4687-9A04-2FDFF2F8339D}" destId="{54EAB6D8-305C-4517-B54F-F94A7A863F1F}" srcOrd="0" destOrd="0" parTransId="{655C2293-9615-44C1-B9EE-E2D38BD2F032}" sibTransId="{1EB44AF0-C52E-411D-8497-D0787AB2A953}"/>
    <dgm:cxn modelId="{76FAB763-DFDA-439D-9DF4-5005DAE10054}" type="presOf" srcId="{E60C55EE-4E61-4687-9A04-2FDFF2F8339D}" destId="{820C4548-1EB0-4C6A-971B-1DB56518C3A1}" srcOrd="0" destOrd="0" presId="urn:microsoft.com/office/officeart/2005/8/layout/chevron2"/>
    <dgm:cxn modelId="{9A5FCF48-A696-4E2F-8D87-F741EBEA8696}" type="presOf" srcId="{434B5FB8-5956-4842-9535-7ECAA50EA02F}" destId="{EDD8CC25-972E-4762-92B0-52B0E23C4FEC}" srcOrd="0" destOrd="1" presId="urn:microsoft.com/office/officeart/2005/8/layout/chevron2"/>
    <dgm:cxn modelId="{E4D32649-4BAE-4782-8308-9CFC568DCA99}" type="presOf" srcId="{18ED1974-84CA-4347-BBD5-AE348C240E67}" destId="{C58DC233-F067-4EF9-B35C-C361F43882E7}" srcOrd="0" destOrd="1" presId="urn:microsoft.com/office/officeart/2005/8/layout/chevron2"/>
    <dgm:cxn modelId="{DA498A78-596F-40C8-8C78-8953F2268C85}" srcId="{E45A192E-23A0-4BAA-8430-F7129C546A37}" destId="{D4606F0C-2A1F-4875-8F5A-B9D868E16BE4}" srcOrd="0" destOrd="0" parTransId="{B1E36AA6-84B0-4AB3-A8CD-87A74808CD73}" sibTransId="{494D4A26-EA1D-4490-A58A-4C03D75D325D}"/>
    <dgm:cxn modelId="{DB0A1159-F00A-4434-A7F8-A19BD6C56064}" srcId="{C36D6D23-BB35-4DAE-A0E2-7272D617934B}" destId="{9FBB5712-A0E5-4111-9DF2-68E42E6BE9A3}" srcOrd="2" destOrd="0" parTransId="{F8033ED3-0AE2-4458-A44F-AA0CC1975548}" sibTransId="{D0358715-BEF4-4AF1-B8A2-B29E58E5DAD1}"/>
    <dgm:cxn modelId="{C971467E-5F5F-4047-A6F8-8079FE278BF5}" type="presOf" srcId="{53E1C905-93EA-47EC-8034-FE8B21CDC33D}" destId="{7A00F57D-812A-4753-9C38-9E1860060256}" srcOrd="0" destOrd="0" presId="urn:microsoft.com/office/officeart/2005/8/layout/chevron2"/>
    <dgm:cxn modelId="{E22D1C7F-21FC-4786-8B8D-AD0796F391B8}" type="presOf" srcId="{15F12EA2-4C08-4664-AC87-E2DEBE014A1E}" destId="{F25C873F-C53A-4870-AEDA-FA838C80BCDD}" srcOrd="0" destOrd="0" presId="urn:microsoft.com/office/officeart/2005/8/layout/chevron2"/>
    <dgm:cxn modelId="{8CAC8B8F-7451-449B-84E6-9FBA8A2956C2}" srcId="{C91F3848-4BC0-4951-B1A2-8FCBDAA7F773}" destId="{315AC9C3-3002-4F0A-861C-B623E68C5B23}" srcOrd="1" destOrd="0" parTransId="{6010AAE5-3335-4B85-A01E-52E3166E16E9}" sibTransId="{FC05E571-E0DE-45D9-AF46-927CCE3C800A}"/>
    <dgm:cxn modelId="{D3A5FF91-2D2C-44F6-8DD3-B324A5AA38BE}" type="presOf" srcId="{E45A192E-23A0-4BAA-8430-F7129C546A37}" destId="{D9A58EB2-E0CD-418D-B0A4-7A43930FB22A}" srcOrd="0" destOrd="0" presId="urn:microsoft.com/office/officeart/2005/8/layout/chevron2"/>
    <dgm:cxn modelId="{D4814DAA-236A-495B-AD6F-DEDB34442408}" srcId="{C36D6D23-BB35-4DAE-A0E2-7272D617934B}" destId="{E45A192E-23A0-4BAA-8430-F7129C546A37}" srcOrd="0" destOrd="0" parTransId="{F48D4631-0637-4430-90D9-8C3B3AF6ABC7}" sibTransId="{959E02DC-0FB6-4D54-882A-F9A4DB9FBE29}"/>
    <dgm:cxn modelId="{8718D6B0-DE7F-42B2-8C48-6570AE283D77}" srcId="{9FBB5712-A0E5-4111-9DF2-68E42E6BE9A3}" destId="{683FF52C-58A1-45D0-B9D2-ACD3BFC815E8}" srcOrd="1" destOrd="0" parTransId="{59443AB9-8FB8-4943-AF96-02987F140244}" sibTransId="{0764A303-AA0C-4490-AEC9-5F795E69139C}"/>
    <dgm:cxn modelId="{5B7E0CBB-E12E-4738-9F2B-5A1D94E1F4D6}" srcId="{C91F3848-4BC0-4951-B1A2-8FCBDAA7F773}" destId="{B385050A-79DA-4992-B660-3EE2648A8EF7}" srcOrd="2" destOrd="0" parTransId="{E4EC251A-72E9-45F7-804C-CCC04A212A7D}" sibTransId="{4A1CB60F-F9B4-4827-88BE-3EB6653749A9}"/>
    <dgm:cxn modelId="{BC8C78C9-698B-44C5-8FCF-A307A4390941}" srcId="{9FBB5712-A0E5-4111-9DF2-68E42E6BE9A3}" destId="{15F12EA2-4C08-4664-AC87-E2DEBE014A1E}" srcOrd="0" destOrd="0" parTransId="{A7CDDD83-8AA7-428B-9AA9-8BC87FEC302B}" sibTransId="{2E8C2A8E-E879-46B4-A580-98DE8E87297F}"/>
    <dgm:cxn modelId="{FFF4D4CE-0775-4C05-A9DE-1AB8B671A27C}" srcId="{C91F3848-4BC0-4951-B1A2-8FCBDAA7F773}" destId="{53E1C905-93EA-47EC-8034-FE8B21CDC33D}" srcOrd="0" destOrd="0" parTransId="{A6ACC2CD-AFDF-4FB6-BBFE-2263204914D8}" sibTransId="{7FB9A235-51C5-4674-836B-787E0DA40055}"/>
    <dgm:cxn modelId="{E528BECF-FA80-40BC-923D-E888F9F4CDA6}" type="presOf" srcId="{C36D6D23-BB35-4DAE-A0E2-7272D617934B}" destId="{D3DAA620-0DCD-4E62-9EF9-414F7FBE4BB8}" srcOrd="0" destOrd="0" presId="urn:microsoft.com/office/officeart/2005/8/layout/chevron2"/>
    <dgm:cxn modelId="{21ABF2D8-F922-437E-A32B-DE935738847B}" type="presOf" srcId="{BE68E11F-4A51-4116-BF51-8988AA3F8B49}" destId="{C58DC233-F067-4EF9-B35C-C361F43882E7}" srcOrd="0" destOrd="0" presId="urn:microsoft.com/office/officeart/2005/8/layout/chevron2"/>
    <dgm:cxn modelId="{5E73E0E0-00B0-4F1F-A666-CFA3C68D0636}" type="presOf" srcId="{B385050A-79DA-4992-B660-3EE2648A8EF7}" destId="{7A00F57D-812A-4753-9C38-9E1860060256}" srcOrd="0" destOrd="2" presId="urn:microsoft.com/office/officeart/2005/8/layout/chevron2"/>
    <dgm:cxn modelId="{2BDF6CE6-63E2-424A-9834-FEEC262FEFEC}" srcId="{3A5B1399-BE63-469B-A544-73FA79852FE6}" destId="{18ED1974-84CA-4347-BBD5-AE348C240E67}" srcOrd="1" destOrd="0" parTransId="{0AA22ACA-16B1-4537-8822-B72C4172AA83}" sibTransId="{037B77E5-A9BB-46BB-BFD0-44968D75E8C5}"/>
    <dgm:cxn modelId="{BD82E8E7-F069-4220-8DBC-6FF94CC01771}" srcId="{C36D6D23-BB35-4DAE-A0E2-7272D617934B}" destId="{C91F3848-4BC0-4951-B1A2-8FCBDAA7F773}" srcOrd="4" destOrd="0" parTransId="{35BECDE8-CF51-4F1D-AD0C-5A444D7CE714}" sibTransId="{A6E2E1E9-1945-4204-8F5F-20CB2F842BD9}"/>
    <dgm:cxn modelId="{A6BC0AFB-3FEE-45F8-A129-0D8357AC21BE}" type="presOf" srcId="{9FBB5712-A0E5-4111-9DF2-68E42E6BE9A3}" destId="{9422C9FE-C664-41D5-8103-1E710DB73880}" srcOrd="0" destOrd="0" presId="urn:microsoft.com/office/officeart/2005/8/layout/chevron2"/>
    <dgm:cxn modelId="{34B469FF-468C-431F-AF00-C751123D6826}" type="presOf" srcId="{D4606F0C-2A1F-4875-8F5A-B9D868E16BE4}" destId="{CEF8A2DB-5DED-477B-AF07-B28F64F6CC80}" srcOrd="0" destOrd="0" presId="urn:microsoft.com/office/officeart/2005/8/layout/chevron2"/>
    <dgm:cxn modelId="{23749D89-3807-4FF6-96B4-0810821DE0AC}" type="presParOf" srcId="{D3DAA620-0DCD-4E62-9EF9-414F7FBE4BB8}" destId="{2B62F3CA-8590-4294-A467-547059BB929A}" srcOrd="0" destOrd="0" presId="urn:microsoft.com/office/officeart/2005/8/layout/chevron2"/>
    <dgm:cxn modelId="{BEAF7D32-0C97-474E-8E29-4AA0A37546D4}" type="presParOf" srcId="{2B62F3CA-8590-4294-A467-547059BB929A}" destId="{D9A58EB2-E0CD-418D-B0A4-7A43930FB22A}" srcOrd="0" destOrd="0" presId="urn:microsoft.com/office/officeart/2005/8/layout/chevron2"/>
    <dgm:cxn modelId="{E951E3F7-4779-470C-96C1-ED58184A9034}" type="presParOf" srcId="{2B62F3CA-8590-4294-A467-547059BB929A}" destId="{CEF8A2DB-5DED-477B-AF07-B28F64F6CC80}" srcOrd="1" destOrd="0" presId="urn:microsoft.com/office/officeart/2005/8/layout/chevron2"/>
    <dgm:cxn modelId="{8FA75E7F-44AE-4E26-9C21-80ECBC280271}" type="presParOf" srcId="{D3DAA620-0DCD-4E62-9EF9-414F7FBE4BB8}" destId="{6E6C4915-D3DE-479D-A9A9-6BB781EFFF00}" srcOrd="1" destOrd="0" presId="urn:microsoft.com/office/officeart/2005/8/layout/chevron2"/>
    <dgm:cxn modelId="{F0EF1A2A-2448-478C-904C-3DE626C8AE9C}" type="presParOf" srcId="{D3DAA620-0DCD-4E62-9EF9-414F7FBE4BB8}" destId="{9F65E5CB-0E48-4FA9-98E1-E8C63E9FC24D}" srcOrd="2" destOrd="0" presId="urn:microsoft.com/office/officeart/2005/8/layout/chevron2"/>
    <dgm:cxn modelId="{36F569EC-A756-485B-94A4-E8CEA2827479}" type="presParOf" srcId="{9F65E5CB-0E48-4FA9-98E1-E8C63E9FC24D}" destId="{14B4891E-C5B4-417F-91E0-BFCD2B187B52}" srcOrd="0" destOrd="0" presId="urn:microsoft.com/office/officeart/2005/8/layout/chevron2"/>
    <dgm:cxn modelId="{92F342C3-A49B-403E-B125-A4CDBA3DC385}" type="presParOf" srcId="{9F65E5CB-0E48-4FA9-98E1-E8C63E9FC24D}" destId="{C58DC233-F067-4EF9-B35C-C361F43882E7}" srcOrd="1" destOrd="0" presId="urn:microsoft.com/office/officeart/2005/8/layout/chevron2"/>
    <dgm:cxn modelId="{F79C50E6-400F-4D30-B08B-15360AE44DC5}" type="presParOf" srcId="{D3DAA620-0DCD-4E62-9EF9-414F7FBE4BB8}" destId="{C9B63622-3728-45D6-BA05-8F2F533F7E65}" srcOrd="3" destOrd="0" presId="urn:microsoft.com/office/officeart/2005/8/layout/chevron2"/>
    <dgm:cxn modelId="{581F8839-129C-470E-B6B2-783EA3EE6FED}" type="presParOf" srcId="{D3DAA620-0DCD-4E62-9EF9-414F7FBE4BB8}" destId="{4F668E76-8643-41CB-B07F-815ED808E291}" srcOrd="4" destOrd="0" presId="urn:microsoft.com/office/officeart/2005/8/layout/chevron2"/>
    <dgm:cxn modelId="{2080A7E9-174E-45FC-839B-FFCE6D24F327}" type="presParOf" srcId="{4F668E76-8643-41CB-B07F-815ED808E291}" destId="{9422C9FE-C664-41D5-8103-1E710DB73880}" srcOrd="0" destOrd="0" presId="urn:microsoft.com/office/officeart/2005/8/layout/chevron2"/>
    <dgm:cxn modelId="{DA9A8439-32BB-416C-90CA-C5819DCFC2B3}" type="presParOf" srcId="{4F668E76-8643-41CB-B07F-815ED808E291}" destId="{F25C873F-C53A-4870-AEDA-FA838C80BCDD}" srcOrd="1" destOrd="0" presId="urn:microsoft.com/office/officeart/2005/8/layout/chevron2"/>
    <dgm:cxn modelId="{7100E67F-F911-45CA-8B28-4AA0AE674DE7}" type="presParOf" srcId="{D3DAA620-0DCD-4E62-9EF9-414F7FBE4BB8}" destId="{5CA54FE5-3890-4EFB-AD39-67A2338EB711}" srcOrd="5" destOrd="0" presId="urn:microsoft.com/office/officeart/2005/8/layout/chevron2"/>
    <dgm:cxn modelId="{37A6FF54-51C1-42D5-8D6F-40EA9DE64027}" type="presParOf" srcId="{D3DAA620-0DCD-4E62-9EF9-414F7FBE4BB8}" destId="{9B0EB1C1-CE2D-49FC-86DB-B586A59CFA8E}" srcOrd="6" destOrd="0" presId="urn:microsoft.com/office/officeart/2005/8/layout/chevron2"/>
    <dgm:cxn modelId="{E0A7E55F-5E30-41DA-B4C1-CB64BB036C37}" type="presParOf" srcId="{9B0EB1C1-CE2D-49FC-86DB-B586A59CFA8E}" destId="{820C4548-1EB0-4C6A-971B-1DB56518C3A1}" srcOrd="0" destOrd="0" presId="urn:microsoft.com/office/officeart/2005/8/layout/chevron2"/>
    <dgm:cxn modelId="{43DF60B3-B3EC-44F2-A6ED-18345D6EBC60}" type="presParOf" srcId="{9B0EB1C1-CE2D-49FC-86DB-B586A59CFA8E}" destId="{EDD8CC25-972E-4762-92B0-52B0E23C4FEC}" srcOrd="1" destOrd="0" presId="urn:microsoft.com/office/officeart/2005/8/layout/chevron2"/>
    <dgm:cxn modelId="{77A47B6F-330B-45FE-BEC9-810D11AD1236}" type="presParOf" srcId="{D3DAA620-0DCD-4E62-9EF9-414F7FBE4BB8}" destId="{955B3E99-BF0D-40FC-945E-80439F603F17}" srcOrd="7" destOrd="0" presId="urn:microsoft.com/office/officeart/2005/8/layout/chevron2"/>
    <dgm:cxn modelId="{05865BA7-F819-42CC-9046-79EB205F5332}" type="presParOf" srcId="{D3DAA620-0DCD-4E62-9EF9-414F7FBE4BB8}" destId="{CF018212-14A2-404A-A613-AFA99EF81579}" srcOrd="8" destOrd="0" presId="urn:microsoft.com/office/officeart/2005/8/layout/chevron2"/>
    <dgm:cxn modelId="{9EF61329-ED32-475D-9D69-051C67250DD6}" type="presParOf" srcId="{CF018212-14A2-404A-A613-AFA99EF81579}" destId="{AD10D656-A468-4204-AC8C-8B1B36EF44FE}" srcOrd="0" destOrd="0" presId="urn:microsoft.com/office/officeart/2005/8/layout/chevron2"/>
    <dgm:cxn modelId="{627ADA5B-DE4E-4EF8-82D3-A19D83BF841E}" type="presParOf" srcId="{CF018212-14A2-404A-A613-AFA99EF81579}" destId="{7A00F57D-812A-4753-9C38-9E186006025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D6D23-BB35-4DAE-A0E2-7272D61793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45A192E-23A0-4BAA-8430-F7129C546A37}">
      <dgm:prSet phldrT="[Texto]" custT="1"/>
      <dgm:spPr/>
      <dgm:t>
        <a:bodyPr/>
        <a:lstStyle/>
        <a:p>
          <a:endParaRPr lang="en-US" sz="1200" dirty="0"/>
        </a:p>
        <a:p>
          <a:r>
            <a:rPr lang="en-US" sz="1200" dirty="0"/>
            <a:t>Import packages , </a:t>
          </a:r>
          <a:r>
            <a:rPr lang="en-US" sz="1200" dirty="0">
              <a:latin typeface="Abadi" panose="020B0604020104020204" pitchFamily="34" charset="0"/>
            </a:rPr>
            <a:t>libraries</a:t>
          </a:r>
          <a:r>
            <a:rPr lang="en-US" sz="1200" dirty="0"/>
            <a:t> </a:t>
          </a:r>
          <a:endParaRPr lang="es-MX" sz="1200" dirty="0"/>
        </a:p>
      </dgm:t>
    </dgm:pt>
    <dgm:pt modelId="{F48D4631-0637-4430-90D9-8C3B3AF6ABC7}" type="parTrans" cxnId="{D4814DAA-236A-495B-AD6F-DEDB34442408}">
      <dgm:prSet/>
      <dgm:spPr/>
      <dgm:t>
        <a:bodyPr/>
        <a:lstStyle/>
        <a:p>
          <a:endParaRPr lang="es-MX"/>
        </a:p>
      </dgm:t>
    </dgm:pt>
    <dgm:pt modelId="{959E02DC-0FB6-4D54-882A-F9A4DB9FBE29}" type="sibTrans" cxnId="{D4814DAA-236A-495B-AD6F-DEDB34442408}">
      <dgm:prSet/>
      <dgm:spPr/>
      <dgm:t>
        <a:bodyPr/>
        <a:lstStyle/>
        <a:p>
          <a:endParaRPr lang="es-MX"/>
        </a:p>
      </dgm:t>
    </dgm:pt>
    <dgm:pt modelId="{9FBB5712-A0E5-4111-9DF2-68E42E6BE9A3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Request Falcon9 Launch</a:t>
          </a:r>
        </a:p>
      </dgm:t>
    </dgm:pt>
    <dgm:pt modelId="{F8033ED3-0AE2-4458-A44F-AA0CC1975548}" type="parTrans" cxnId="{DB0A1159-F00A-4434-A7F8-A19BD6C56064}">
      <dgm:prSet/>
      <dgm:spPr/>
      <dgm:t>
        <a:bodyPr/>
        <a:lstStyle/>
        <a:p>
          <a:endParaRPr lang="es-MX"/>
        </a:p>
      </dgm:t>
    </dgm:pt>
    <dgm:pt modelId="{D0358715-BEF4-4AF1-B8A2-B29E58E5DAD1}" type="sibTrans" cxnId="{DB0A1159-F00A-4434-A7F8-A19BD6C56064}">
      <dgm:prSet/>
      <dgm:spPr/>
      <dgm:t>
        <a:bodyPr/>
        <a:lstStyle/>
        <a:p>
          <a:endParaRPr lang="es-MX"/>
        </a:p>
      </dgm:t>
    </dgm:pt>
    <dgm:pt modelId="{18ED1974-84CA-4347-BBD5-AE348C240E67}">
      <dgm:prSet phldrT="[Texto]" custT="1"/>
      <dgm:spPr/>
      <dgm:t>
        <a:bodyPr/>
        <a:lstStyle/>
        <a:p>
          <a:r>
            <a:rPr lang="es-MX" sz="1400" b="0" dirty="0" err="1">
              <a:latin typeface="Abadi" panose="020B0604020104020204" pitchFamily="34" charset="0"/>
            </a:rPr>
            <a:t>date_time</a:t>
          </a:r>
          <a:r>
            <a:rPr lang="es-MX" sz="1400" b="0" dirty="0">
              <a:latin typeface="Abadi" panose="020B0604020104020204" pitchFamily="34" charset="0"/>
            </a:rPr>
            <a:t>; </a:t>
          </a:r>
          <a:r>
            <a:rPr lang="es-MX" sz="1400" b="0" dirty="0" err="1">
              <a:latin typeface="Abadi" panose="020B0604020104020204" pitchFamily="34" charset="0"/>
            </a:rPr>
            <a:t>booster_versión</a:t>
          </a:r>
          <a:r>
            <a:rPr lang="es-MX" sz="1400" b="0" dirty="0">
              <a:latin typeface="Abadi" panose="020B0604020104020204" pitchFamily="34" charset="0"/>
            </a:rPr>
            <a:t>; </a:t>
          </a:r>
          <a:r>
            <a:rPr lang="es-MX" sz="1400" b="0" dirty="0" err="1">
              <a:latin typeface="Abadi" panose="020B0604020104020204" pitchFamily="34" charset="0"/>
            </a:rPr>
            <a:t>landing_status</a:t>
          </a:r>
          <a:r>
            <a:rPr lang="es-MX" sz="1400" b="0" dirty="0">
              <a:latin typeface="Abadi" panose="020B0604020104020204" pitchFamily="34" charset="0"/>
            </a:rPr>
            <a:t>; </a:t>
          </a:r>
          <a:r>
            <a:rPr lang="es-MX" sz="1400" b="0" dirty="0" err="1">
              <a:latin typeface="Abadi" panose="020B0604020104020204" pitchFamily="34" charset="0"/>
            </a:rPr>
            <a:t>get_mass</a:t>
          </a:r>
          <a:r>
            <a:rPr lang="es-MX" sz="1400" b="0" dirty="0">
              <a:latin typeface="Abadi" panose="020B0604020104020204" pitchFamily="34" charset="0"/>
            </a:rPr>
            <a:t>; </a:t>
          </a:r>
          <a:r>
            <a:rPr lang="es-MX" sz="1400" b="0" dirty="0" err="1">
              <a:latin typeface="Abadi" panose="020B0604020104020204" pitchFamily="34" charset="0"/>
            </a:rPr>
            <a:t>extract_column_from_header</a:t>
          </a:r>
          <a:r>
            <a:rPr lang="es-MX" sz="1400" b="0" dirty="0">
              <a:latin typeface="Abadi" panose="020B0604020104020204" pitchFamily="34" charset="0"/>
            </a:rPr>
            <a:t> </a:t>
          </a:r>
        </a:p>
      </dgm:t>
    </dgm:pt>
    <dgm:pt modelId="{0AA22ACA-16B1-4537-8822-B72C4172AA83}" type="parTrans" cxnId="{2BDF6CE6-63E2-424A-9834-FEEC262FEFEC}">
      <dgm:prSet/>
      <dgm:spPr/>
      <dgm:t>
        <a:bodyPr/>
        <a:lstStyle/>
        <a:p>
          <a:endParaRPr lang="es-MX"/>
        </a:p>
      </dgm:t>
    </dgm:pt>
    <dgm:pt modelId="{037B77E5-A9BB-46BB-BFD0-44968D75E8C5}" type="sibTrans" cxnId="{2BDF6CE6-63E2-424A-9834-FEEC262FEFEC}">
      <dgm:prSet/>
      <dgm:spPr/>
      <dgm:t>
        <a:bodyPr/>
        <a:lstStyle/>
        <a:p>
          <a:endParaRPr lang="es-MX"/>
        </a:p>
      </dgm:t>
    </dgm:pt>
    <dgm:pt modelId="{D4606F0C-2A1F-4875-8F5A-B9D868E16BE4}">
      <dgm:prSet phldrT="[Texto]" custT="1"/>
      <dgm:spPr/>
      <dgm:t>
        <a:bodyPr/>
        <a:lstStyle/>
        <a:p>
          <a:pPr>
            <a:buFontTx/>
            <a:buNone/>
          </a:pPr>
          <a:r>
            <a:rPr lang="es-MX" sz="1400" dirty="0">
              <a:latin typeface="Abadi" panose="020B0604020104020204" pitchFamily="34" charset="0"/>
            </a:rPr>
            <a:t>Beautifulsoup4, </a:t>
          </a:r>
          <a:r>
            <a:rPr lang="es-MX" sz="1400" dirty="0" err="1">
              <a:latin typeface="Abadi" panose="020B0604020104020204" pitchFamily="34" charset="0"/>
            </a:rPr>
            <a:t>requests</a:t>
          </a:r>
          <a:r>
            <a:rPr lang="es-MX" sz="1400" dirty="0">
              <a:latin typeface="Abadi" panose="020B0604020104020204" pitchFamily="34" charset="0"/>
            </a:rPr>
            <a:t>, </a:t>
          </a:r>
          <a:r>
            <a:rPr lang="es-MX" sz="1400" dirty="0" err="1">
              <a:latin typeface="Abadi" panose="020B0604020104020204" pitchFamily="34" charset="0"/>
            </a:rPr>
            <a:t>sys</a:t>
          </a:r>
          <a:r>
            <a:rPr lang="es-MX" sz="1400" dirty="0">
              <a:latin typeface="Abadi" panose="020B0604020104020204" pitchFamily="34" charset="0"/>
            </a:rPr>
            <a:t>, re, </a:t>
          </a:r>
          <a:r>
            <a:rPr lang="es-MX" sz="1400" dirty="0" err="1">
              <a:latin typeface="Abadi" panose="020B0604020104020204" pitchFamily="34" charset="0"/>
            </a:rPr>
            <a:t>unicodedata</a:t>
          </a:r>
          <a:r>
            <a:rPr lang="es-MX" sz="1400" dirty="0">
              <a:latin typeface="Abadi" panose="020B0604020104020204" pitchFamily="34" charset="0"/>
            </a:rPr>
            <a:t>, pandas </a:t>
          </a:r>
        </a:p>
      </dgm:t>
    </dgm:pt>
    <dgm:pt modelId="{494D4A26-EA1D-4490-A58A-4C03D75D325D}" type="sibTrans" cxnId="{DA498A78-596F-40C8-8C78-8953F2268C85}">
      <dgm:prSet/>
      <dgm:spPr/>
      <dgm:t>
        <a:bodyPr/>
        <a:lstStyle/>
        <a:p>
          <a:endParaRPr lang="es-MX"/>
        </a:p>
      </dgm:t>
    </dgm:pt>
    <dgm:pt modelId="{B1E36AA6-84B0-4AB3-A8CD-87A74808CD73}" type="parTrans" cxnId="{DA498A78-596F-40C8-8C78-8953F2268C85}">
      <dgm:prSet/>
      <dgm:spPr/>
      <dgm:t>
        <a:bodyPr/>
        <a:lstStyle/>
        <a:p>
          <a:endParaRPr lang="es-MX"/>
        </a:p>
      </dgm:t>
    </dgm:pt>
    <dgm:pt modelId="{BE68E11F-4A51-4116-BF51-8988AA3F8B49}">
      <dgm:prSet phldrT="[Texto]" custT="1"/>
      <dgm:spPr/>
      <dgm:t>
        <a:bodyPr/>
        <a:lstStyle/>
        <a:p>
          <a:pPr>
            <a:buFontTx/>
            <a:buNone/>
          </a:pPr>
          <a:r>
            <a:rPr lang="en-US" sz="1400" dirty="0">
              <a:latin typeface="Abadi" panose="020B0604020104020204" pitchFamily="34" charset="0"/>
            </a:rPr>
            <a:t>Help us </a:t>
          </a:r>
          <a:r>
            <a:rPr lang="en-US" sz="1400" b="0" i="0" dirty="0"/>
            <a:t>to process web scraped HTML table</a:t>
          </a:r>
          <a:r>
            <a:rPr lang="en-US" sz="1400" dirty="0">
              <a:latin typeface="Abadi" panose="020B0604020104020204" pitchFamily="34" charset="0"/>
            </a:rPr>
            <a:t>:</a:t>
          </a:r>
          <a:endParaRPr lang="es-MX" sz="1400" dirty="0">
            <a:latin typeface="Abadi" panose="020B0604020104020204" pitchFamily="34" charset="0"/>
          </a:endParaRPr>
        </a:p>
      </dgm:t>
    </dgm:pt>
    <dgm:pt modelId="{0D490F2D-8E99-4C95-BB95-C030B2309290}" type="parTrans" cxnId="{8988C909-CD0D-4B75-B272-6B8C1103FB74}">
      <dgm:prSet/>
      <dgm:spPr/>
      <dgm:t>
        <a:bodyPr/>
        <a:lstStyle/>
        <a:p>
          <a:endParaRPr lang="es-MX"/>
        </a:p>
      </dgm:t>
    </dgm:pt>
    <dgm:pt modelId="{009942C7-D0BB-4A10-BD57-281A43209823}" type="sibTrans" cxnId="{8988C909-CD0D-4B75-B272-6B8C1103FB74}">
      <dgm:prSet/>
      <dgm:spPr/>
      <dgm:t>
        <a:bodyPr/>
        <a:lstStyle/>
        <a:p>
          <a:endParaRPr lang="es-MX"/>
        </a:p>
      </dgm:t>
    </dgm:pt>
    <dgm:pt modelId="{4A256F7C-CA36-4BAD-8D4D-7E195C4EAB51}">
      <dgm:prSet phldrT="[Texto]" custT="1"/>
      <dgm:spPr/>
      <dgm:t>
        <a:bodyPr/>
        <a:lstStyle/>
        <a:p>
          <a:r>
            <a:rPr lang="es-MX" sz="1200" b="0" i="0" dirty="0"/>
            <a:t>Def. </a:t>
          </a:r>
          <a:r>
            <a:rPr lang="es-MX" sz="1200" b="0" i="0" dirty="0" err="1"/>
            <a:t>helper</a:t>
          </a:r>
          <a:r>
            <a:rPr lang="es-MX" sz="1200" b="0" i="0" dirty="0"/>
            <a:t> </a:t>
          </a:r>
          <a:r>
            <a:rPr lang="es-MX" sz="1200" b="0" i="0" dirty="0" err="1"/>
            <a:t>functions</a:t>
          </a:r>
          <a:endParaRPr lang="es-MX" sz="1200" dirty="0">
            <a:latin typeface="Abadi" panose="020B0604020104020204" pitchFamily="34" charset="0"/>
          </a:endParaRPr>
        </a:p>
      </dgm:t>
    </dgm:pt>
    <dgm:pt modelId="{A03D5E88-3044-4463-86EC-7907C28C5C6C}" type="parTrans" cxnId="{6792685E-EB82-45CA-B7A3-98F3B33C72CF}">
      <dgm:prSet/>
      <dgm:spPr/>
      <dgm:t>
        <a:bodyPr/>
        <a:lstStyle/>
        <a:p>
          <a:endParaRPr lang="es-MX"/>
        </a:p>
      </dgm:t>
    </dgm:pt>
    <dgm:pt modelId="{DD4C12F6-D8AA-4BD3-A17C-6DF979759C52}" type="sibTrans" cxnId="{6792685E-EB82-45CA-B7A3-98F3B33C72CF}">
      <dgm:prSet/>
      <dgm:spPr/>
      <dgm:t>
        <a:bodyPr/>
        <a:lstStyle/>
        <a:p>
          <a:endParaRPr lang="es-MX"/>
        </a:p>
      </dgm:t>
    </dgm:pt>
    <dgm:pt modelId="{5DA8F7B4-B0D1-4C22-BFCB-E19DAE0D3ECA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Create </a:t>
          </a:r>
          <a:r>
            <a:rPr lang="en-US" sz="1200" dirty="0" err="1">
              <a:latin typeface="Abadi" panose="020B0604020104020204" pitchFamily="34" charset="0"/>
            </a:rPr>
            <a:t>dataframe</a:t>
          </a:r>
          <a:r>
            <a:rPr lang="en-US" sz="1200" dirty="0">
              <a:latin typeface="Abadi" panose="020B0604020104020204" pitchFamily="34" charset="0"/>
            </a:rPr>
            <a:t> </a:t>
          </a:r>
        </a:p>
      </dgm:t>
    </dgm:pt>
    <dgm:pt modelId="{2B84FBDC-9309-4029-98AB-4BF529A8981A}" type="parTrans" cxnId="{62DF5152-77A3-4EF3-A365-481ABBAFA4FB}">
      <dgm:prSet/>
      <dgm:spPr/>
      <dgm:t>
        <a:bodyPr/>
        <a:lstStyle/>
        <a:p>
          <a:endParaRPr lang="es-MX"/>
        </a:p>
      </dgm:t>
    </dgm:pt>
    <dgm:pt modelId="{CE173798-1D67-423E-AF14-D15500B6FD81}" type="sibTrans" cxnId="{62DF5152-77A3-4EF3-A365-481ABBAFA4FB}">
      <dgm:prSet/>
      <dgm:spPr/>
      <dgm:t>
        <a:bodyPr/>
        <a:lstStyle/>
        <a:p>
          <a:endParaRPr lang="es-MX"/>
        </a:p>
      </dgm:t>
    </dgm:pt>
    <dgm:pt modelId="{3787679E-00D8-4DFE-8BA4-88B1912B92DA}">
      <dgm:prSet phldrT="[Tex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Perform an HTTP GET method to request the Falcon9 Launch HTML page</a:t>
          </a:r>
          <a:endParaRPr lang="en-US" sz="1400" dirty="0">
            <a:latin typeface="Abadi" panose="020B0604020104020204" pitchFamily="34" charset="0"/>
          </a:endParaRPr>
        </a:p>
      </dgm:t>
    </dgm:pt>
    <dgm:pt modelId="{57E0F773-24D3-4F01-AC6A-58CF496236D5}" type="parTrans" cxnId="{DC9F74B1-0BDD-45E8-97DE-AEC37BB7CC8C}">
      <dgm:prSet/>
      <dgm:spPr/>
      <dgm:t>
        <a:bodyPr/>
        <a:lstStyle/>
        <a:p>
          <a:endParaRPr lang="es-MX"/>
        </a:p>
      </dgm:t>
    </dgm:pt>
    <dgm:pt modelId="{01F005E0-F3C5-4FD6-BFE0-D96E08DD2508}" type="sibTrans" cxnId="{DC9F74B1-0BDD-45E8-97DE-AEC37BB7CC8C}">
      <dgm:prSet/>
      <dgm:spPr/>
      <dgm:t>
        <a:bodyPr/>
        <a:lstStyle/>
        <a:p>
          <a:endParaRPr lang="es-MX"/>
        </a:p>
      </dgm:t>
    </dgm:pt>
    <dgm:pt modelId="{D93DA974-D3B6-403E-A3E7-82279C5AAF8E}">
      <dgm:prSet phldrT="[Texto]" custT="1"/>
      <dgm:spPr/>
      <dgm:t>
        <a:bodyPr/>
        <a:lstStyle/>
        <a:p>
          <a:r>
            <a:rPr lang="es-MX" sz="1400" b="0" i="0" dirty="0" err="1">
              <a:latin typeface="Abadi" panose="020B0604020104020204" pitchFamily="34" charset="0"/>
            </a:rPr>
            <a:t>Create</a:t>
          </a:r>
          <a:r>
            <a:rPr lang="es-MX" sz="1400" b="0" i="0" dirty="0">
              <a:latin typeface="Abadi" panose="020B0604020104020204" pitchFamily="34" charset="0"/>
            </a:rPr>
            <a:t> a  </a:t>
          </a:r>
          <a:r>
            <a:rPr lang="es-MX" sz="1400" b="0" i="0" dirty="0" err="1">
              <a:latin typeface="Abadi" panose="020B0604020104020204" pitchFamily="34" charset="0"/>
            </a:rPr>
            <a:t>BeautifulSoup</a:t>
          </a:r>
          <a:r>
            <a:rPr lang="es-MX" sz="1400" b="0" i="0" dirty="0">
              <a:latin typeface="Abadi" panose="020B0604020104020204" pitchFamily="34" charset="0"/>
            </a:rPr>
            <a:t> </a:t>
          </a:r>
          <a:r>
            <a:rPr lang="es-MX" sz="1400" b="0" i="0" dirty="0" err="1">
              <a:latin typeface="Abadi" panose="020B0604020104020204" pitchFamily="34" charset="0"/>
            </a:rPr>
            <a:t>object</a:t>
          </a:r>
          <a:endParaRPr lang="en-US" sz="1400" dirty="0">
            <a:latin typeface="Abadi" panose="020B0604020104020204" pitchFamily="34" charset="0"/>
          </a:endParaRPr>
        </a:p>
      </dgm:t>
    </dgm:pt>
    <dgm:pt modelId="{C57EC3E7-CB85-466C-AB71-7680C3007B79}" type="parTrans" cxnId="{060BA364-DD0C-443F-8F2B-97E59813D754}">
      <dgm:prSet/>
      <dgm:spPr/>
      <dgm:t>
        <a:bodyPr/>
        <a:lstStyle/>
        <a:p>
          <a:endParaRPr lang="es-MX"/>
        </a:p>
      </dgm:t>
    </dgm:pt>
    <dgm:pt modelId="{352F1303-8029-4646-ADB5-E65B198FD975}" type="sibTrans" cxnId="{060BA364-DD0C-443F-8F2B-97E59813D754}">
      <dgm:prSet/>
      <dgm:spPr/>
      <dgm:t>
        <a:bodyPr/>
        <a:lstStyle/>
        <a:p>
          <a:endParaRPr lang="es-MX"/>
        </a:p>
      </dgm:t>
    </dgm:pt>
    <dgm:pt modelId="{9AC27CDD-AE88-46B9-B2DD-058AD96D26AD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Find the target table </a:t>
          </a:r>
        </a:p>
      </dgm:t>
    </dgm:pt>
    <dgm:pt modelId="{58BE79F5-9146-4F55-96E8-B646ECC085A7}" type="parTrans" cxnId="{BF71AEE8-8837-452B-BC22-240EECC18DD6}">
      <dgm:prSet/>
      <dgm:spPr/>
      <dgm:t>
        <a:bodyPr/>
        <a:lstStyle/>
        <a:p>
          <a:endParaRPr lang="es-MX"/>
        </a:p>
      </dgm:t>
    </dgm:pt>
    <dgm:pt modelId="{1AB128E1-2D47-4339-BDAA-3B0D3EDF55E3}" type="sibTrans" cxnId="{BF71AEE8-8837-452B-BC22-240EECC18DD6}">
      <dgm:prSet/>
      <dgm:spPr/>
      <dgm:t>
        <a:bodyPr/>
        <a:lstStyle/>
        <a:p>
          <a:endParaRPr lang="es-MX"/>
        </a:p>
      </dgm:t>
    </dgm:pt>
    <dgm:pt modelId="{F913B9A1-09AD-4116-A6C6-5FBEA7BD23F2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Create an empty dictionary with keys from the extracted column names</a:t>
          </a:r>
        </a:p>
      </dgm:t>
    </dgm:pt>
    <dgm:pt modelId="{F5231C5E-F71E-4609-94F7-38EFF3E2A86E}" type="parTrans" cxnId="{344481CC-C38C-4EB2-9A36-2BFEA020348B}">
      <dgm:prSet/>
      <dgm:spPr/>
      <dgm:t>
        <a:bodyPr/>
        <a:lstStyle/>
        <a:p>
          <a:endParaRPr lang="es-MX"/>
        </a:p>
      </dgm:t>
    </dgm:pt>
    <dgm:pt modelId="{0D0F270E-9A4D-44DD-929C-215DF4D8D9B0}" type="sibTrans" cxnId="{344481CC-C38C-4EB2-9A36-2BFEA020348B}">
      <dgm:prSet/>
      <dgm:spPr/>
      <dgm:t>
        <a:bodyPr/>
        <a:lstStyle/>
        <a:p>
          <a:endParaRPr lang="es-MX"/>
        </a:p>
      </dgm:t>
    </dgm:pt>
    <dgm:pt modelId="{6612C4FF-6CE3-4595-9973-6A472DDEC2D4}">
      <dgm:prSet phldrT="[Texto]" custT="1"/>
      <dgm:spPr/>
      <dgm:t>
        <a:bodyPr/>
        <a:lstStyle/>
        <a:p>
          <a:r>
            <a:rPr lang="en-US" sz="1400" b="0" i="0" dirty="0"/>
            <a:t>Extract column name applying </a:t>
          </a:r>
          <a:r>
            <a:rPr lang="es-MX" sz="1400" b="0" dirty="0" err="1">
              <a:latin typeface="Abadi" panose="020B0604020104020204" pitchFamily="34" charset="0"/>
            </a:rPr>
            <a:t>extract_column_from_header</a:t>
          </a:r>
          <a:r>
            <a:rPr lang="es-MX" sz="1400" b="0" dirty="0">
              <a:latin typeface="Abadi" panose="020B0604020104020204" pitchFamily="34" charset="0"/>
            </a:rPr>
            <a:t> ( )</a:t>
          </a:r>
          <a:endParaRPr lang="en-US" sz="1400" dirty="0">
            <a:latin typeface="Abadi" panose="020B0604020104020204" pitchFamily="34" charset="0"/>
          </a:endParaRPr>
        </a:p>
      </dgm:t>
    </dgm:pt>
    <dgm:pt modelId="{1F5B207B-8290-4F71-9178-320148F31BE4}" type="parTrans" cxnId="{A8917F76-E242-41C4-95C8-654275864CAF}">
      <dgm:prSet/>
      <dgm:spPr/>
      <dgm:t>
        <a:bodyPr/>
        <a:lstStyle/>
        <a:p>
          <a:endParaRPr lang="es-MX"/>
        </a:p>
      </dgm:t>
    </dgm:pt>
    <dgm:pt modelId="{2BA84EBB-3CF6-4078-B967-CC2871FC327E}" type="sibTrans" cxnId="{A8917F76-E242-41C4-95C8-654275864CAF}">
      <dgm:prSet/>
      <dgm:spPr/>
      <dgm:t>
        <a:bodyPr/>
        <a:lstStyle/>
        <a:p>
          <a:endParaRPr lang="es-MX"/>
        </a:p>
      </dgm:t>
    </dgm:pt>
    <dgm:pt modelId="{0CE7C7F2-FF55-4937-A42D-2C1F4055351E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Fill up the `</a:t>
          </a:r>
          <a:r>
            <a:rPr lang="en-US" sz="1400" dirty="0" err="1">
              <a:latin typeface="Abadi" panose="020B0604020104020204" pitchFamily="34" charset="0"/>
            </a:rPr>
            <a:t>launch_dict</a:t>
          </a:r>
          <a:r>
            <a:rPr lang="en-US" sz="1400" dirty="0">
              <a:latin typeface="Abadi" panose="020B0604020104020204" pitchFamily="34" charset="0"/>
            </a:rPr>
            <a:t>` with launch records extracted from table rows</a:t>
          </a:r>
        </a:p>
      </dgm:t>
    </dgm:pt>
    <dgm:pt modelId="{EAFDE07A-765D-4863-8E56-F56CDD8F68C8}" type="parTrans" cxnId="{AD4A3C3A-1EF3-45E7-B6B6-BB8594269A4C}">
      <dgm:prSet/>
      <dgm:spPr/>
      <dgm:t>
        <a:bodyPr/>
        <a:lstStyle/>
        <a:p>
          <a:endParaRPr lang="es-MX"/>
        </a:p>
      </dgm:t>
    </dgm:pt>
    <dgm:pt modelId="{FD10D57C-184F-46FD-A074-51F22635F4A8}" type="sibTrans" cxnId="{AD4A3C3A-1EF3-45E7-B6B6-BB8594269A4C}">
      <dgm:prSet/>
      <dgm:spPr/>
      <dgm:t>
        <a:bodyPr/>
        <a:lstStyle/>
        <a:p>
          <a:endParaRPr lang="es-MX"/>
        </a:p>
      </dgm:t>
    </dgm:pt>
    <dgm:pt modelId="{9AE519B4-A9EE-4ABC-B0A1-092D5814EE15}">
      <dgm:prSet phldrT="[Texto]" custT="1"/>
      <dgm:spPr/>
      <dgm:t>
        <a:bodyPr/>
        <a:lstStyle/>
        <a:p>
          <a:r>
            <a:rPr lang="en-US" sz="1400" b="0" i="0" dirty="0"/>
            <a:t>Create a </a:t>
          </a:r>
          <a:r>
            <a:rPr lang="en-US" sz="1400" b="0" i="0" dirty="0" err="1"/>
            <a:t>dataframe</a:t>
          </a:r>
          <a:r>
            <a:rPr lang="en-US" sz="1400" b="0" i="0" dirty="0"/>
            <a:t> from </a:t>
          </a:r>
          <a:r>
            <a:rPr lang="en-US" sz="1400" b="0" i="0" dirty="0" err="1"/>
            <a:t>launch_dict</a:t>
          </a:r>
          <a:endParaRPr lang="en-US" sz="1400" dirty="0">
            <a:latin typeface="Abadi" panose="020B0604020104020204" pitchFamily="34" charset="0"/>
          </a:endParaRPr>
        </a:p>
      </dgm:t>
    </dgm:pt>
    <dgm:pt modelId="{5AA8F1A0-E03D-4D56-9148-CC356AA98025}" type="parTrans" cxnId="{199EF3DB-4804-4184-8728-346ACFF993F2}">
      <dgm:prSet/>
      <dgm:spPr/>
      <dgm:t>
        <a:bodyPr/>
        <a:lstStyle/>
        <a:p>
          <a:endParaRPr lang="es-MX"/>
        </a:p>
      </dgm:t>
    </dgm:pt>
    <dgm:pt modelId="{8B6C6F24-D3D0-47DE-8A02-05C6C39C29DD}" type="sibTrans" cxnId="{199EF3DB-4804-4184-8728-346ACFF993F2}">
      <dgm:prSet/>
      <dgm:spPr/>
      <dgm:t>
        <a:bodyPr/>
        <a:lstStyle/>
        <a:p>
          <a:endParaRPr lang="es-MX"/>
        </a:p>
      </dgm:t>
    </dgm:pt>
    <dgm:pt modelId="{D3DAA620-0DCD-4E62-9EF9-414F7FBE4BB8}" type="pres">
      <dgm:prSet presAssocID="{C36D6D23-BB35-4DAE-A0E2-7272D617934B}" presName="linearFlow" presStyleCnt="0">
        <dgm:presLayoutVars>
          <dgm:dir/>
          <dgm:animLvl val="lvl"/>
          <dgm:resizeHandles val="exact"/>
        </dgm:presLayoutVars>
      </dgm:prSet>
      <dgm:spPr/>
    </dgm:pt>
    <dgm:pt modelId="{2B62F3CA-8590-4294-A467-547059BB929A}" type="pres">
      <dgm:prSet presAssocID="{E45A192E-23A0-4BAA-8430-F7129C546A37}" presName="composite" presStyleCnt="0"/>
      <dgm:spPr/>
    </dgm:pt>
    <dgm:pt modelId="{D9A58EB2-E0CD-418D-B0A4-7A43930FB22A}" type="pres">
      <dgm:prSet presAssocID="{E45A192E-23A0-4BAA-8430-F7129C546A3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CEF8A2DB-5DED-477B-AF07-B28F64F6CC80}" type="pres">
      <dgm:prSet presAssocID="{E45A192E-23A0-4BAA-8430-F7129C546A37}" presName="descendantText" presStyleLbl="alignAcc1" presStyleIdx="0" presStyleCnt="4" custScaleY="100000">
        <dgm:presLayoutVars>
          <dgm:bulletEnabled val="1"/>
        </dgm:presLayoutVars>
      </dgm:prSet>
      <dgm:spPr/>
    </dgm:pt>
    <dgm:pt modelId="{6E6C4915-D3DE-479D-A9A9-6BB781EFFF00}" type="pres">
      <dgm:prSet presAssocID="{959E02DC-0FB6-4D54-882A-F9A4DB9FBE29}" presName="sp" presStyleCnt="0"/>
      <dgm:spPr/>
    </dgm:pt>
    <dgm:pt modelId="{09BA24A9-F0E6-42D6-8887-C5A7DD057B09}" type="pres">
      <dgm:prSet presAssocID="{4A256F7C-CA36-4BAD-8D4D-7E195C4EAB51}" presName="composite" presStyleCnt="0"/>
      <dgm:spPr/>
    </dgm:pt>
    <dgm:pt modelId="{C00C5509-1FF1-4BDE-BF43-4CC97DD2FAB8}" type="pres">
      <dgm:prSet presAssocID="{4A256F7C-CA36-4BAD-8D4D-7E195C4EAB5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66DD2E5-9493-4E93-A9E1-288E48BC7E88}" type="pres">
      <dgm:prSet presAssocID="{4A256F7C-CA36-4BAD-8D4D-7E195C4EAB51}" presName="descendantText" presStyleLbl="alignAcc1" presStyleIdx="1" presStyleCnt="4">
        <dgm:presLayoutVars>
          <dgm:bulletEnabled val="1"/>
        </dgm:presLayoutVars>
      </dgm:prSet>
      <dgm:spPr/>
    </dgm:pt>
    <dgm:pt modelId="{35CE7227-6354-4A82-A152-33978A13599B}" type="pres">
      <dgm:prSet presAssocID="{DD4C12F6-D8AA-4BD3-A17C-6DF979759C52}" presName="sp" presStyleCnt="0"/>
      <dgm:spPr/>
    </dgm:pt>
    <dgm:pt modelId="{4F668E76-8643-41CB-B07F-815ED808E291}" type="pres">
      <dgm:prSet presAssocID="{9FBB5712-A0E5-4111-9DF2-68E42E6BE9A3}" presName="composite" presStyleCnt="0"/>
      <dgm:spPr/>
    </dgm:pt>
    <dgm:pt modelId="{9422C9FE-C664-41D5-8103-1E710DB73880}" type="pres">
      <dgm:prSet presAssocID="{9FBB5712-A0E5-4111-9DF2-68E42E6BE9A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25C873F-C53A-4870-AEDA-FA838C80BCDD}" type="pres">
      <dgm:prSet presAssocID="{9FBB5712-A0E5-4111-9DF2-68E42E6BE9A3}" presName="descendantText" presStyleLbl="alignAcc1" presStyleIdx="2" presStyleCnt="4">
        <dgm:presLayoutVars>
          <dgm:bulletEnabled val="1"/>
        </dgm:presLayoutVars>
      </dgm:prSet>
      <dgm:spPr/>
    </dgm:pt>
    <dgm:pt modelId="{5CA54FE5-3890-4EFB-AD39-67A2338EB711}" type="pres">
      <dgm:prSet presAssocID="{D0358715-BEF4-4AF1-B8A2-B29E58E5DAD1}" presName="sp" presStyleCnt="0"/>
      <dgm:spPr/>
    </dgm:pt>
    <dgm:pt modelId="{E0F617F5-D5EF-42E5-8740-6F3BC2C264E8}" type="pres">
      <dgm:prSet presAssocID="{5DA8F7B4-B0D1-4C22-BFCB-E19DAE0D3ECA}" presName="composite" presStyleCnt="0"/>
      <dgm:spPr/>
    </dgm:pt>
    <dgm:pt modelId="{835043B4-C2BB-49C5-B38A-D5AD3FC459CD}" type="pres">
      <dgm:prSet presAssocID="{5DA8F7B4-B0D1-4C22-BFCB-E19DAE0D3EC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882BB82-8113-4F26-916F-11FE3854857C}" type="pres">
      <dgm:prSet presAssocID="{5DA8F7B4-B0D1-4C22-BFCB-E19DAE0D3EC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988C909-CD0D-4B75-B272-6B8C1103FB74}" srcId="{4A256F7C-CA36-4BAD-8D4D-7E195C4EAB51}" destId="{BE68E11F-4A51-4116-BF51-8988AA3F8B49}" srcOrd="0" destOrd="0" parTransId="{0D490F2D-8E99-4C95-BB95-C030B2309290}" sibTransId="{009942C7-D0BB-4A10-BD57-281A43209823}"/>
    <dgm:cxn modelId="{3FF39E1A-CCDD-4D03-8E76-1A587738CF91}" type="presOf" srcId="{F913B9A1-09AD-4116-A6C6-5FBEA7BD23F2}" destId="{8882BB82-8113-4F26-916F-11FE3854857C}" srcOrd="0" destOrd="0" presId="urn:microsoft.com/office/officeart/2005/8/layout/chevron2"/>
    <dgm:cxn modelId="{3B1F2A1E-D099-44E7-B26F-E00E9FD12BCF}" type="presOf" srcId="{E45A192E-23A0-4BAA-8430-F7129C546A37}" destId="{D9A58EB2-E0CD-418D-B0A4-7A43930FB22A}" srcOrd="0" destOrd="0" presId="urn:microsoft.com/office/officeart/2005/8/layout/chevron2"/>
    <dgm:cxn modelId="{AD4A3C3A-1EF3-45E7-B6B6-BB8594269A4C}" srcId="{5DA8F7B4-B0D1-4C22-BFCB-E19DAE0D3ECA}" destId="{0CE7C7F2-FF55-4937-A42D-2C1F4055351E}" srcOrd="1" destOrd="0" parTransId="{EAFDE07A-765D-4863-8E56-F56CDD8F68C8}" sibTransId="{FD10D57C-184F-46FD-A074-51F22635F4A8}"/>
    <dgm:cxn modelId="{645C2F5E-4EE1-44F1-B88F-E8920E7F97C9}" type="presOf" srcId="{C36D6D23-BB35-4DAE-A0E2-7272D617934B}" destId="{D3DAA620-0DCD-4E62-9EF9-414F7FBE4BB8}" srcOrd="0" destOrd="0" presId="urn:microsoft.com/office/officeart/2005/8/layout/chevron2"/>
    <dgm:cxn modelId="{6792685E-EB82-45CA-B7A3-98F3B33C72CF}" srcId="{C36D6D23-BB35-4DAE-A0E2-7272D617934B}" destId="{4A256F7C-CA36-4BAD-8D4D-7E195C4EAB51}" srcOrd="1" destOrd="0" parTransId="{A03D5E88-3044-4463-86EC-7907C28C5C6C}" sibTransId="{DD4C12F6-D8AA-4BD3-A17C-6DF979759C52}"/>
    <dgm:cxn modelId="{060BA364-DD0C-443F-8F2B-97E59813D754}" srcId="{9FBB5712-A0E5-4111-9DF2-68E42E6BE9A3}" destId="{D93DA974-D3B6-403E-A3E7-82279C5AAF8E}" srcOrd="1" destOrd="0" parTransId="{C57EC3E7-CB85-466C-AB71-7680C3007B79}" sibTransId="{352F1303-8029-4646-ADB5-E65B198FD975}"/>
    <dgm:cxn modelId="{4E4BC848-C1B8-48E7-A91E-C0CEC98C9F73}" type="presOf" srcId="{5DA8F7B4-B0D1-4C22-BFCB-E19DAE0D3ECA}" destId="{835043B4-C2BB-49C5-B38A-D5AD3FC459CD}" srcOrd="0" destOrd="0" presId="urn:microsoft.com/office/officeart/2005/8/layout/chevron2"/>
    <dgm:cxn modelId="{7D97E14A-AF1A-4007-8920-711A7DF41BB4}" type="presOf" srcId="{0CE7C7F2-FF55-4937-A42D-2C1F4055351E}" destId="{8882BB82-8113-4F26-916F-11FE3854857C}" srcOrd="0" destOrd="1" presId="urn:microsoft.com/office/officeart/2005/8/layout/chevron2"/>
    <dgm:cxn modelId="{62DF5152-77A3-4EF3-A365-481ABBAFA4FB}" srcId="{C36D6D23-BB35-4DAE-A0E2-7272D617934B}" destId="{5DA8F7B4-B0D1-4C22-BFCB-E19DAE0D3ECA}" srcOrd="3" destOrd="0" parTransId="{2B84FBDC-9309-4029-98AB-4BF529A8981A}" sibTransId="{CE173798-1D67-423E-AF14-D15500B6FD81}"/>
    <dgm:cxn modelId="{A8917F76-E242-41C4-95C8-654275864CAF}" srcId="{9FBB5712-A0E5-4111-9DF2-68E42E6BE9A3}" destId="{6612C4FF-6CE3-4595-9973-6A472DDEC2D4}" srcOrd="3" destOrd="0" parTransId="{1F5B207B-8290-4F71-9178-320148F31BE4}" sibTransId="{2BA84EBB-3CF6-4078-B967-CC2871FC327E}"/>
    <dgm:cxn modelId="{DA498A78-596F-40C8-8C78-8953F2268C85}" srcId="{E45A192E-23A0-4BAA-8430-F7129C546A37}" destId="{D4606F0C-2A1F-4875-8F5A-B9D868E16BE4}" srcOrd="0" destOrd="0" parTransId="{B1E36AA6-84B0-4AB3-A8CD-87A74808CD73}" sibTransId="{494D4A26-EA1D-4490-A58A-4C03D75D325D}"/>
    <dgm:cxn modelId="{DB0A1159-F00A-4434-A7F8-A19BD6C56064}" srcId="{C36D6D23-BB35-4DAE-A0E2-7272D617934B}" destId="{9FBB5712-A0E5-4111-9DF2-68E42E6BE9A3}" srcOrd="2" destOrd="0" parTransId="{F8033ED3-0AE2-4458-A44F-AA0CC1975548}" sibTransId="{D0358715-BEF4-4AF1-B8A2-B29E58E5DAD1}"/>
    <dgm:cxn modelId="{140B848D-8C8C-47E1-A1D1-1E802F347E30}" type="presOf" srcId="{6612C4FF-6CE3-4595-9973-6A472DDEC2D4}" destId="{F25C873F-C53A-4870-AEDA-FA838C80BCDD}" srcOrd="0" destOrd="3" presId="urn:microsoft.com/office/officeart/2005/8/layout/chevron2"/>
    <dgm:cxn modelId="{6A09A88D-4E68-4EF0-BEFB-C84948A40586}" type="presOf" srcId="{9FBB5712-A0E5-4111-9DF2-68E42E6BE9A3}" destId="{9422C9FE-C664-41D5-8103-1E710DB73880}" srcOrd="0" destOrd="0" presId="urn:microsoft.com/office/officeart/2005/8/layout/chevron2"/>
    <dgm:cxn modelId="{6D4AC897-6867-41FE-B32D-58D85030F1E6}" type="presOf" srcId="{BE68E11F-4A51-4116-BF51-8988AA3F8B49}" destId="{366DD2E5-9493-4E93-A9E1-288E48BC7E88}" srcOrd="0" destOrd="0" presId="urn:microsoft.com/office/officeart/2005/8/layout/chevron2"/>
    <dgm:cxn modelId="{4CCD0DA2-B598-4F09-A892-FD8604113654}" type="presOf" srcId="{3787679E-00D8-4DFE-8BA4-88B1912B92DA}" destId="{F25C873F-C53A-4870-AEDA-FA838C80BCDD}" srcOrd="0" destOrd="0" presId="urn:microsoft.com/office/officeart/2005/8/layout/chevron2"/>
    <dgm:cxn modelId="{D4814DAA-236A-495B-AD6F-DEDB34442408}" srcId="{C36D6D23-BB35-4DAE-A0E2-7272D617934B}" destId="{E45A192E-23A0-4BAA-8430-F7129C546A37}" srcOrd="0" destOrd="0" parTransId="{F48D4631-0637-4430-90D9-8C3B3AF6ABC7}" sibTransId="{959E02DC-0FB6-4D54-882A-F9A4DB9FBE29}"/>
    <dgm:cxn modelId="{DC9F74B1-0BDD-45E8-97DE-AEC37BB7CC8C}" srcId="{9FBB5712-A0E5-4111-9DF2-68E42E6BE9A3}" destId="{3787679E-00D8-4DFE-8BA4-88B1912B92DA}" srcOrd="0" destOrd="0" parTransId="{57E0F773-24D3-4F01-AC6A-58CF496236D5}" sibTransId="{01F005E0-F3C5-4FD6-BFE0-D96E08DD2508}"/>
    <dgm:cxn modelId="{192966B9-158F-4794-B30B-BF31630032C2}" type="presOf" srcId="{4A256F7C-CA36-4BAD-8D4D-7E195C4EAB51}" destId="{C00C5509-1FF1-4BDE-BF43-4CC97DD2FAB8}" srcOrd="0" destOrd="0" presId="urn:microsoft.com/office/officeart/2005/8/layout/chevron2"/>
    <dgm:cxn modelId="{9D5C02C8-A67B-4939-9395-AA9D8AC19820}" type="presOf" srcId="{D93DA974-D3B6-403E-A3E7-82279C5AAF8E}" destId="{F25C873F-C53A-4870-AEDA-FA838C80BCDD}" srcOrd="0" destOrd="1" presId="urn:microsoft.com/office/officeart/2005/8/layout/chevron2"/>
    <dgm:cxn modelId="{344481CC-C38C-4EB2-9A36-2BFEA020348B}" srcId="{5DA8F7B4-B0D1-4C22-BFCB-E19DAE0D3ECA}" destId="{F913B9A1-09AD-4116-A6C6-5FBEA7BD23F2}" srcOrd="0" destOrd="0" parTransId="{F5231C5E-F71E-4609-94F7-38EFF3E2A86E}" sibTransId="{0D0F270E-9A4D-44DD-929C-215DF4D8D9B0}"/>
    <dgm:cxn modelId="{9134D1CE-8E8B-4C1F-B2F5-4AABAE414E11}" type="presOf" srcId="{9AE519B4-A9EE-4ABC-B0A1-092D5814EE15}" destId="{8882BB82-8113-4F26-916F-11FE3854857C}" srcOrd="0" destOrd="2" presId="urn:microsoft.com/office/officeart/2005/8/layout/chevron2"/>
    <dgm:cxn modelId="{59F79FD1-F907-448D-AF6A-810C826491E8}" type="presOf" srcId="{D4606F0C-2A1F-4875-8F5A-B9D868E16BE4}" destId="{CEF8A2DB-5DED-477B-AF07-B28F64F6CC80}" srcOrd="0" destOrd="0" presId="urn:microsoft.com/office/officeart/2005/8/layout/chevron2"/>
    <dgm:cxn modelId="{199EF3DB-4804-4184-8728-346ACFF993F2}" srcId="{5DA8F7B4-B0D1-4C22-BFCB-E19DAE0D3ECA}" destId="{9AE519B4-A9EE-4ABC-B0A1-092D5814EE15}" srcOrd="2" destOrd="0" parTransId="{5AA8F1A0-E03D-4D56-9148-CC356AA98025}" sibTransId="{8B6C6F24-D3D0-47DE-8A02-05C6C39C29DD}"/>
    <dgm:cxn modelId="{A2473CE4-5C2C-4600-8F64-D1BF5FB21548}" type="presOf" srcId="{18ED1974-84CA-4347-BBD5-AE348C240E67}" destId="{366DD2E5-9493-4E93-A9E1-288E48BC7E88}" srcOrd="0" destOrd="1" presId="urn:microsoft.com/office/officeart/2005/8/layout/chevron2"/>
    <dgm:cxn modelId="{2BDF6CE6-63E2-424A-9834-FEEC262FEFEC}" srcId="{4A256F7C-CA36-4BAD-8D4D-7E195C4EAB51}" destId="{18ED1974-84CA-4347-BBD5-AE348C240E67}" srcOrd="1" destOrd="0" parTransId="{0AA22ACA-16B1-4537-8822-B72C4172AA83}" sibTransId="{037B77E5-A9BB-46BB-BFD0-44968D75E8C5}"/>
    <dgm:cxn modelId="{BF71AEE8-8837-452B-BC22-240EECC18DD6}" srcId="{9FBB5712-A0E5-4111-9DF2-68E42E6BE9A3}" destId="{9AC27CDD-AE88-46B9-B2DD-058AD96D26AD}" srcOrd="2" destOrd="0" parTransId="{58BE79F5-9146-4F55-96E8-B646ECC085A7}" sibTransId="{1AB128E1-2D47-4339-BDAA-3B0D3EDF55E3}"/>
    <dgm:cxn modelId="{D1CC7BEA-3E6B-40F3-ABCD-5F5FF43C756B}" type="presOf" srcId="{9AC27CDD-AE88-46B9-B2DD-058AD96D26AD}" destId="{F25C873F-C53A-4870-AEDA-FA838C80BCDD}" srcOrd="0" destOrd="2" presId="urn:microsoft.com/office/officeart/2005/8/layout/chevron2"/>
    <dgm:cxn modelId="{2C7F081C-779C-4BB9-8192-C83280A6B7D7}" type="presParOf" srcId="{D3DAA620-0DCD-4E62-9EF9-414F7FBE4BB8}" destId="{2B62F3CA-8590-4294-A467-547059BB929A}" srcOrd="0" destOrd="0" presId="urn:microsoft.com/office/officeart/2005/8/layout/chevron2"/>
    <dgm:cxn modelId="{31AC872B-74FB-465D-95EF-4F6C805492B3}" type="presParOf" srcId="{2B62F3CA-8590-4294-A467-547059BB929A}" destId="{D9A58EB2-E0CD-418D-B0A4-7A43930FB22A}" srcOrd="0" destOrd="0" presId="urn:microsoft.com/office/officeart/2005/8/layout/chevron2"/>
    <dgm:cxn modelId="{1A313606-8DB2-4BBF-B073-0CB9C7B2439F}" type="presParOf" srcId="{2B62F3CA-8590-4294-A467-547059BB929A}" destId="{CEF8A2DB-5DED-477B-AF07-B28F64F6CC80}" srcOrd="1" destOrd="0" presId="urn:microsoft.com/office/officeart/2005/8/layout/chevron2"/>
    <dgm:cxn modelId="{65D9B1B6-C968-4DEA-9977-662CB7657856}" type="presParOf" srcId="{D3DAA620-0DCD-4E62-9EF9-414F7FBE4BB8}" destId="{6E6C4915-D3DE-479D-A9A9-6BB781EFFF00}" srcOrd="1" destOrd="0" presId="urn:microsoft.com/office/officeart/2005/8/layout/chevron2"/>
    <dgm:cxn modelId="{42AF4E4F-A85C-450D-8101-FB0401961E2A}" type="presParOf" srcId="{D3DAA620-0DCD-4E62-9EF9-414F7FBE4BB8}" destId="{09BA24A9-F0E6-42D6-8887-C5A7DD057B09}" srcOrd="2" destOrd="0" presId="urn:microsoft.com/office/officeart/2005/8/layout/chevron2"/>
    <dgm:cxn modelId="{ED8DB2AF-B4BC-4BB8-BB3C-A6C17D5818C8}" type="presParOf" srcId="{09BA24A9-F0E6-42D6-8887-C5A7DD057B09}" destId="{C00C5509-1FF1-4BDE-BF43-4CC97DD2FAB8}" srcOrd="0" destOrd="0" presId="urn:microsoft.com/office/officeart/2005/8/layout/chevron2"/>
    <dgm:cxn modelId="{D2B9CA76-9C7B-4D37-BC5B-66457D54DCCC}" type="presParOf" srcId="{09BA24A9-F0E6-42D6-8887-C5A7DD057B09}" destId="{366DD2E5-9493-4E93-A9E1-288E48BC7E88}" srcOrd="1" destOrd="0" presId="urn:microsoft.com/office/officeart/2005/8/layout/chevron2"/>
    <dgm:cxn modelId="{1E6881F2-DD98-4846-A6D0-8538DF914B51}" type="presParOf" srcId="{D3DAA620-0DCD-4E62-9EF9-414F7FBE4BB8}" destId="{35CE7227-6354-4A82-A152-33978A13599B}" srcOrd="3" destOrd="0" presId="urn:microsoft.com/office/officeart/2005/8/layout/chevron2"/>
    <dgm:cxn modelId="{1151DA49-C6E4-42CC-AA63-CF950FB60C7D}" type="presParOf" srcId="{D3DAA620-0DCD-4E62-9EF9-414F7FBE4BB8}" destId="{4F668E76-8643-41CB-B07F-815ED808E291}" srcOrd="4" destOrd="0" presId="urn:microsoft.com/office/officeart/2005/8/layout/chevron2"/>
    <dgm:cxn modelId="{FCA72DF4-CDE4-4DA5-9F54-822BDCF5A7AC}" type="presParOf" srcId="{4F668E76-8643-41CB-B07F-815ED808E291}" destId="{9422C9FE-C664-41D5-8103-1E710DB73880}" srcOrd="0" destOrd="0" presId="urn:microsoft.com/office/officeart/2005/8/layout/chevron2"/>
    <dgm:cxn modelId="{CF702B2C-E58A-4BC2-BECC-22F1637960E3}" type="presParOf" srcId="{4F668E76-8643-41CB-B07F-815ED808E291}" destId="{F25C873F-C53A-4870-AEDA-FA838C80BCDD}" srcOrd="1" destOrd="0" presId="urn:microsoft.com/office/officeart/2005/8/layout/chevron2"/>
    <dgm:cxn modelId="{1AC53DE0-B04E-4FF2-85C9-FD5A120B5256}" type="presParOf" srcId="{D3DAA620-0DCD-4E62-9EF9-414F7FBE4BB8}" destId="{5CA54FE5-3890-4EFB-AD39-67A2338EB711}" srcOrd="5" destOrd="0" presId="urn:microsoft.com/office/officeart/2005/8/layout/chevron2"/>
    <dgm:cxn modelId="{6B5935F2-D2B7-43B3-8BCC-B4B1111BC945}" type="presParOf" srcId="{D3DAA620-0DCD-4E62-9EF9-414F7FBE4BB8}" destId="{E0F617F5-D5EF-42E5-8740-6F3BC2C264E8}" srcOrd="6" destOrd="0" presId="urn:microsoft.com/office/officeart/2005/8/layout/chevron2"/>
    <dgm:cxn modelId="{16413B44-D6D7-4ECD-9230-3E615D335BE3}" type="presParOf" srcId="{E0F617F5-D5EF-42E5-8740-6F3BC2C264E8}" destId="{835043B4-C2BB-49C5-B38A-D5AD3FC459CD}" srcOrd="0" destOrd="0" presId="urn:microsoft.com/office/officeart/2005/8/layout/chevron2"/>
    <dgm:cxn modelId="{526F8C69-941B-49F5-BD72-93D1B13445D2}" type="presParOf" srcId="{E0F617F5-D5EF-42E5-8740-6F3BC2C264E8}" destId="{8882BB82-8113-4F26-916F-11FE385485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6D6D23-BB35-4DAE-A0E2-7272D61793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45A192E-23A0-4BAA-8430-F7129C546A37}">
      <dgm:prSet phldrT="[Texto]" custT="1"/>
      <dgm:spPr/>
      <dgm:t>
        <a:bodyPr/>
        <a:lstStyle/>
        <a:p>
          <a:pPr algn="just"/>
          <a:endParaRPr lang="en-US" sz="1400" dirty="0">
            <a:latin typeface="Abadi" panose="020B0604020104020204" pitchFamily="34" charset="0"/>
          </a:endParaRPr>
        </a:p>
        <a:p>
          <a:pPr algn="just"/>
          <a:r>
            <a:rPr lang="en-US" sz="1400" dirty="0" err="1">
              <a:latin typeface="Abadi" panose="020B0604020104020204" pitchFamily="34" charset="0"/>
            </a:rPr>
            <a:t>Dataframe</a:t>
          </a:r>
          <a:endParaRPr lang="en-US" sz="1400" dirty="0">
            <a:latin typeface="Abadi" panose="020B0604020104020204" pitchFamily="34" charset="0"/>
          </a:endParaRPr>
        </a:p>
        <a:p>
          <a:pPr algn="ctr"/>
          <a:r>
            <a:rPr lang="en-US" sz="1400" dirty="0">
              <a:latin typeface="Abadi" panose="020B0604020104020204" pitchFamily="34" charset="0"/>
            </a:rPr>
            <a:t>Subset</a:t>
          </a:r>
          <a:r>
            <a:rPr lang="en-US" sz="1200" dirty="0"/>
            <a:t> </a:t>
          </a:r>
          <a:endParaRPr lang="es-MX" sz="1200" dirty="0"/>
        </a:p>
      </dgm:t>
    </dgm:pt>
    <dgm:pt modelId="{F48D4631-0637-4430-90D9-8C3B3AF6ABC7}" type="parTrans" cxnId="{D4814DAA-236A-495B-AD6F-DEDB34442408}">
      <dgm:prSet/>
      <dgm:spPr/>
      <dgm:t>
        <a:bodyPr/>
        <a:lstStyle/>
        <a:p>
          <a:pPr algn="just"/>
          <a:endParaRPr lang="es-MX"/>
        </a:p>
      </dgm:t>
    </dgm:pt>
    <dgm:pt modelId="{959E02DC-0FB6-4D54-882A-F9A4DB9FBE29}" type="sibTrans" cxnId="{D4814DAA-236A-495B-AD6F-DEDB34442408}">
      <dgm:prSet/>
      <dgm:spPr/>
      <dgm:t>
        <a:bodyPr/>
        <a:lstStyle/>
        <a:p>
          <a:pPr algn="just"/>
          <a:endParaRPr lang="es-MX"/>
        </a:p>
      </dgm:t>
    </dgm:pt>
    <dgm:pt modelId="{9FBB5712-A0E5-4111-9DF2-68E42E6BE9A3}">
      <dgm:prSet phldrT="[Texto]" custT="1"/>
      <dgm:spPr/>
      <dgm:t>
        <a:bodyPr/>
        <a:lstStyle/>
        <a:p>
          <a:pPr algn="just"/>
          <a:endParaRPr lang="en-US" sz="1200" dirty="0">
            <a:latin typeface="Abadi" panose="020B0604020104020204" pitchFamily="34" charset="0"/>
          </a:endParaRPr>
        </a:p>
        <a:p>
          <a:pPr algn="ctr"/>
          <a:r>
            <a:rPr lang="en-US" sz="1400" dirty="0">
              <a:latin typeface="Abadi" panose="020B0604020104020204" pitchFamily="34" charset="0"/>
            </a:rPr>
            <a:t>Create a dictionary</a:t>
          </a:r>
        </a:p>
      </dgm:t>
    </dgm:pt>
    <dgm:pt modelId="{F8033ED3-0AE2-4458-A44F-AA0CC1975548}" type="parTrans" cxnId="{DB0A1159-F00A-4434-A7F8-A19BD6C56064}">
      <dgm:prSet/>
      <dgm:spPr/>
      <dgm:t>
        <a:bodyPr/>
        <a:lstStyle/>
        <a:p>
          <a:pPr algn="just"/>
          <a:endParaRPr lang="es-MX"/>
        </a:p>
      </dgm:t>
    </dgm:pt>
    <dgm:pt modelId="{D0358715-BEF4-4AF1-B8A2-B29E58E5DAD1}" type="sibTrans" cxnId="{DB0A1159-F00A-4434-A7F8-A19BD6C56064}">
      <dgm:prSet/>
      <dgm:spPr/>
      <dgm:t>
        <a:bodyPr/>
        <a:lstStyle/>
        <a:p>
          <a:pPr algn="just"/>
          <a:endParaRPr lang="es-MX"/>
        </a:p>
      </dgm:t>
    </dgm:pt>
    <dgm:pt modelId="{6E080F42-A13F-474E-BFBA-C54F65BF850C}">
      <dgm:prSet phldrT="[Texto]" custT="1"/>
      <dgm:spPr/>
      <dgm:t>
        <a:bodyPr/>
        <a:lstStyle/>
        <a:p>
          <a:pPr algn="just"/>
          <a:r>
            <a:rPr lang="en-US" sz="1400" b="0" i="0" dirty="0"/>
            <a:t>Using the data  obtained, combine the columns into a dictionary.</a:t>
          </a:r>
          <a:endParaRPr lang="es-MX" sz="1400" dirty="0">
            <a:latin typeface="Abadi" panose="020B0604020104020204" pitchFamily="34" charset="0"/>
          </a:endParaRPr>
        </a:p>
      </dgm:t>
    </dgm:pt>
    <dgm:pt modelId="{B2F714A3-7550-4014-A8CF-F11378F4FFAD}" type="parTrans" cxnId="{11A542F1-C2B3-4F5E-B9A6-EA92C027BBD6}">
      <dgm:prSet/>
      <dgm:spPr/>
      <dgm:t>
        <a:bodyPr/>
        <a:lstStyle/>
        <a:p>
          <a:pPr algn="just"/>
          <a:endParaRPr lang="es-MX"/>
        </a:p>
      </dgm:t>
    </dgm:pt>
    <dgm:pt modelId="{AA79B6B7-21EC-4E2B-AE39-5F10AF8225C8}" type="sibTrans" cxnId="{11A542F1-C2B3-4F5E-B9A6-EA92C027BBD6}">
      <dgm:prSet/>
      <dgm:spPr/>
      <dgm:t>
        <a:bodyPr/>
        <a:lstStyle/>
        <a:p>
          <a:pPr algn="just"/>
          <a:endParaRPr lang="es-MX"/>
        </a:p>
      </dgm:t>
    </dgm:pt>
    <dgm:pt modelId="{18ED1974-84CA-4347-BBD5-AE348C240E67}">
      <dgm:prSet phldrT="[Texto]" custT="1"/>
      <dgm:spPr/>
      <dgm:t>
        <a:bodyPr/>
        <a:lstStyle/>
        <a:p>
          <a:pPr algn="just"/>
          <a:r>
            <a:rPr lang="es-MX" sz="1400" dirty="0" err="1">
              <a:latin typeface="Abadi" panose="020B0604020104020204" pitchFamily="34" charset="0"/>
            </a:rPr>
            <a:t>Call</a:t>
          </a:r>
          <a:r>
            <a:rPr lang="es-MX" sz="1400" dirty="0">
              <a:latin typeface="Abadi" panose="020B0604020104020204" pitchFamily="34" charset="0"/>
            </a:rPr>
            <a:t> </a:t>
          </a:r>
          <a:r>
            <a:rPr lang="es-MX" sz="1400" dirty="0" err="1">
              <a:latin typeface="Abadi" panose="020B0604020104020204" pitchFamily="34" charset="0"/>
            </a:rPr>
            <a:t>the</a:t>
          </a:r>
          <a:r>
            <a:rPr lang="es-MX" sz="1400" dirty="0">
              <a:latin typeface="Abadi" panose="020B0604020104020204" pitchFamily="34" charset="0"/>
            </a:rPr>
            <a:t> </a:t>
          </a:r>
          <a:r>
            <a:rPr lang="es-MX" sz="1400" dirty="0" err="1">
              <a:latin typeface="Abadi" panose="020B0604020104020204" pitchFamily="34" charset="0"/>
            </a:rPr>
            <a:t>auxiliary</a:t>
          </a:r>
          <a:r>
            <a:rPr lang="es-MX" sz="1400" dirty="0">
              <a:latin typeface="Abadi" panose="020B0604020104020204" pitchFamily="34" charset="0"/>
            </a:rPr>
            <a:t> </a:t>
          </a:r>
          <a:r>
            <a:rPr lang="es-MX" sz="1400" dirty="0" err="1">
              <a:latin typeface="Abadi" panose="020B0604020104020204" pitchFamily="34" charset="0"/>
            </a:rPr>
            <a:t>funtions</a:t>
          </a:r>
          <a:r>
            <a:rPr lang="es-MX" sz="1400" dirty="0">
              <a:latin typeface="Abadi" panose="020B0604020104020204" pitchFamily="34" charset="0"/>
            </a:rPr>
            <a:t>: </a:t>
          </a:r>
          <a:r>
            <a:rPr lang="es-MX" sz="1400" dirty="0" err="1">
              <a:latin typeface="Abadi" panose="020B0604020104020204" pitchFamily="34" charset="0"/>
            </a:rPr>
            <a:t>getBoosterVersion</a:t>
          </a:r>
          <a:r>
            <a:rPr lang="es-MX" sz="1400" dirty="0">
              <a:latin typeface="Abadi" panose="020B0604020104020204" pitchFamily="34" charset="0"/>
            </a:rPr>
            <a:t> (data), </a:t>
          </a:r>
          <a:r>
            <a:rPr lang="en-US" sz="1400" dirty="0" err="1">
              <a:latin typeface="Abadi" panose="020B0604020104020204" pitchFamily="34" charset="0"/>
            </a:rPr>
            <a:t>getLaunchSite</a:t>
          </a:r>
          <a:r>
            <a:rPr lang="en-US" sz="1400" dirty="0">
              <a:latin typeface="Abadi" panose="020B0604020104020204" pitchFamily="34" charset="0"/>
            </a:rPr>
            <a:t>(data), </a:t>
          </a:r>
          <a:r>
            <a:rPr lang="en-US" sz="1400" dirty="0" err="1">
              <a:latin typeface="Abadi" panose="020B0604020104020204" pitchFamily="34" charset="0"/>
            </a:rPr>
            <a:t>getPayload</a:t>
          </a:r>
          <a:r>
            <a:rPr lang="en-US" sz="1400" dirty="0">
              <a:latin typeface="Abadi" panose="020B0604020104020204" pitchFamily="34" charset="0"/>
            </a:rPr>
            <a:t>(data), </a:t>
          </a:r>
          <a:r>
            <a:rPr lang="en-US" sz="1400" dirty="0" err="1">
              <a:latin typeface="Abadi" panose="020B0604020104020204" pitchFamily="34" charset="0"/>
            </a:rPr>
            <a:t>getCoredata</a:t>
          </a:r>
          <a:r>
            <a:rPr lang="en-US" sz="1400" dirty="0">
              <a:latin typeface="Abadi" panose="020B0604020104020204" pitchFamily="34" charset="0"/>
            </a:rPr>
            <a:t>(data</a:t>
          </a:r>
          <a:r>
            <a:rPr lang="en-US" sz="1200" dirty="0">
              <a:latin typeface="Abadi" panose="020B0604020104020204" pitchFamily="34" charset="0"/>
            </a:rPr>
            <a:t>)</a:t>
          </a:r>
          <a:endParaRPr lang="es-MX" sz="1200" dirty="0">
            <a:latin typeface="Abadi" panose="020B0604020104020204" pitchFamily="34" charset="0"/>
          </a:endParaRPr>
        </a:p>
      </dgm:t>
    </dgm:pt>
    <dgm:pt modelId="{0AA22ACA-16B1-4537-8822-B72C4172AA83}" type="parTrans" cxnId="{2BDF6CE6-63E2-424A-9834-FEEC262FEFEC}">
      <dgm:prSet/>
      <dgm:spPr/>
      <dgm:t>
        <a:bodyPr/>
        <a:lstStyle/>
        <a:p>
          <a:pPr algn="just"/>
          <a:endParaRPr lang="es-MX"/>
        </a:p>
      </dgm:t>
    </dgm:pt>
    <dgm:pt modelId="{037B77E5-A9BB-46BB-BFD0-44968D75E8C5}" type="sibTrans" cxnId="{2BDF6CE6-63E2-424A-9834-FEEC262FEFEC}">
      <dgm:prSet/>
      <dgm:spPr/>
      <dgm:t>
        <a:bodyPr/>
        <a:lstStyle/>
        <a:p>
          <a:pPr algn="just"/>
          <a:endParaRPr lang="es-MX"/>
        </a:p>
      </dgm:t>
    </dgm:pt>
    <dgm:pt modelId="{E60C55EE-4E61-4687-9A04-2FDFF2F8339D}">
      <dgm:prSet phldrT="[Texto]" custT="1"/>
      <dgm:spPr/>
      <dgm:t>
        <a:bodyPr/>
        <a:lstStyle/>
        <a:p>
          <a:pPr algn="ctr"/>
          <a:r>
            <a:rPr lang="en-US" sz="1400" dirty="0">
              <a:latin typeface="Abadi" panose="020B0604020104020204" pitchFamily="34" charset="0"/>
            </a:rPr>
            <a:t>Pandas</a:t>
          </a:r>
          <a:r>
            <a:rPr lang="en-US" sz="1200" dirty="0">
              <a:latin typeface="Abadi" panose="020B0604020104020204" pitchFamily="34" charset="0"/>
            </a:rPr>
            <a:t> </a:t>
          </a:r>
          <a:r>
            <a:rPr lang="en-US" sz="1400" dirty="0" err="1">
              <a:latin typeface="Abadi" panose="020B0604020104020204" pitchFamily="34" charset="0"/>
            </a:rPr>
            <a:t>dataframe</a:t>
          </a:r>
          <a:r>
            <a:rPr lang="en-US" sz="1200" dirty="0">
              <a:latin typeface="Abadi" panose="020B0604020104020204" pitchFamily="34" charset="0"/>
            </a:rPr>
            <a:t> </a:t>
          </a:r>
          <a:endParaRPr lang="es-MX" sz="1200" dirty="0">
            <a:latin typeface="Abadi" panose="020B0604020104020204" pitchFamily="34" charset="0"/>
          </a:endParaRPr>
        </a:p>
      </dgm:t>
    </dgm:pt>
    <dgm:pt modelId="{78EC9782-CB2F-4591-B6CF-A894DCDD2B5A}" type="parTrans" cxnId="{6002220F-2A12-4566-AA23-A23184949CD6}">
      <dgm:prSet/>
      <dgm:spPr/>
      <dgm:t>
        <a:bodyPr/>
        <a:lstStyle/>
        <a:p>
          <a:pPr algn="just"/>
          <a:endParaRPr lang="es-MX"/>
        </a:p>
      </dgm:t>
    </dgm:pt>
    <dgm:pt modelId="{ACC5F306-4CB1-4F46-A084-1532E5581C8F}" type="sibTrans" cxnId="{6002220F-2A12-4566-AA23-A23184949CD6}">
      <dgm:prSet/>
      <dgm:spPr/>
      <dgm:t>
        <a:bodyPr/>
        <a:lstStyle/>
        <a:p>
          <a:pPr algn="just"/>
          <a:endParaRPr lang="es-MX"/>
        </a:p>
      </dgm:t>
    </dgm:pt>
    <dgm:pt modelId="{54EAB6D8-305C-4517-B54F-F94A7A863F1F}">
      <dgm:prSet phldrT="[Texto]" custT="1"/>
      <dgm:spPr/>
      <dgm:t>
        <a:bodyPr/>
        <a:lstStyle/>
        <a:p>
          <a:pPr algn="just"/>
          <a:endParaRPr lang="es-MX" sz="1400" dirty="0">
            <a:latin typeface="Abadi" panose="020B0604020104020204" pitchFamily="34" charset="0"/>
          </a:endParaRPr>
        </a:p>
      </dgm:t>
    </dgm:pt>
    <dgm:pt modelId="{655C2293-9615-44C1-B9EE-E2D38BD2F032}" type="parTrans" cxnId="{109E0443-E6DB-45BE-B76C-2A98CB72E875}">
      <dgm:prSet/>
      <dgm:spPr/>
      <dgm:t>
        <a:bodyPr/>
        <a:lstStyle/>
        <a:p>
          <a:pPr algn="just"/>
          <a:endParaRPr lang="es-MX"/>
        </a:p>
      </dgm:t>
    </dgm:pt>
    <dgm:pt modelId="{1EB44AF0-C52E-411D-8497-D0787AB2A953}" type="sibTrans" cxnId="{109E0443-E6DB-45BE-B76C-2A98CB72E875}">
      <dgm:prSet/>
      <dgm:spPr/>
      <dgm:t>
        <a:bodyPr/>
        <a:lstStyle/>
        <a:p>
          <a:pPr algn="just"/>
          <a:endParaRPr lang="es-MX"/>
        </a:p>
      </dgm:t>
    </dgm:pt>
    <dgm:pt modelId="{434B5FB8-5956-4842-9535-7ECAA50EA02F}">
      <dgm:prSet phldrT="[Texto]" custT="1"/>
      <dgm:spPr/>
      <dgm:t>
        <a:bodyPr/>
        <a:lstStyle/>
        <a:p>
          <a:pPr algn="just"/>
          <a:r>
            <a:rPr lang="en-US" sz="1400" dirty="0">
              <a:latin typeface="Abadi" panose="020B0604020104020204" pitchFamily="34" charset="0"/>
            </a:rPr>
            <a:t>From the dictionary create a </a:t>
          </a:r>
          <a:r>
            <a:rPr lang="en-US" sz="1400" dirty="0" err="1">
              <a:latin typeface="Abadi" panose="020B0604020104020204" pitchFamily="34" charset="0"/>
            </a:rPr>
            <a:t>dataframe</a:t>
          </a:r>
          <a:r>
            <a:rPr lang="en-US" sz="1400" dirty="0">
              <a:latin typeface="Abadi" panose="020B0604020104020204" pitchFamily="34" charset="0"/>
            </a:rPr>
            <a:t> using .</a:t>
          </a:r>
          <a:r>
            <a:rPr lang="en-US" sz="1400" dirty="0" err="1">
              <a:latin typeface="Abadi" panose="020B0604020104020204" pitchFamily="34" charset="0"/>
            </a:rPr>
            <a:t>DataFrame</a:t>
          </a:r>
          <a:r>
            <a:rPr lang="en-US" sz="1400" dirty="0">
              <a:latin typeface="Abadi" panose="020B0604020104020204" pitchFamily="34" charset="0"/>
            </a:rPr>
            <a:t> (dictionary)</a:t>
          </a:r>
          <a:endParaRPr lang="es-MX" sz="1400" dirty="0">
            <a:latin typeface="Abadi" panose="020B0604020104020204" pitchFamily="34" charset="0"/>
          </a:endParaRPr>
        </a:p>
      </dgm:t>
    </dgm:pt>
    <dgm:pt modelId="{CD1AC18B-E13E-4088-8CC0-3B155DB85E87}" type="parTrans" cxnId="{52E26A37-2359-44D2-B3B4-DE5AC46E60EC}">
      <dgm:prSet/>
      <dgm:spPr/>
      <dgm:t>
        <a:bodyPr/>
        <a:lstStyle/>
        <a:p>
          <a:pPr algn="just"/>
          <a:endParaRPr lang="es-MX"/>
        </a:p>
      </dgm:t>
    </dgm:pt>
    <dgm:pt modelId="{34D19F7D-060F-4E4E-B420-10B6BA7EFF25}" type="sibTrans" cxnId="{52E26A37-2359-44D2-B3B4-DE5AC46E60EC}">
      <dgm:prSet/>
      <dgm:spPr/>
      <dgm:t>
        <a:bodyPr/>
        <a:lstStyle/>
        <a:p>
          <a:pPr algn="just"/>
          <a:endParaRPr lang="es-MX"/>
        </a:p>
      </dgm:t>
    </dgm:pt>
    <dgm:pt modelId="{C91F3848-4BC0-4951-B1A2-8FCBDAA7F773}">
      <dgm:prSet phldrT="[Texto]" custT="1"/>
      <dgm:spPr/>
      <dgm:t>
        <a:bodyPr/>
        <a:lstStyle/>
        <a:p>
          <a:pPr algn="just"/>
          <a:r>
            <a:rPr lang="en-US" sz="1200" dirty="0">
              <a:latin typeface="Abadi" panose="020B0604020104020204" pitchFamily="34" charset="0"/>
            </a:rPr>
            <a:t>Filter </a:t>
          </a:r>
          <a:r>
            <a:rPr lang="en-US" sz="1200" dirty="0" err="1">
              <a:latin typeface="Abadi" panose="020B0604020104020204" pitchFamily="34" charset="0"/>
            </a:rPr>
            <a:t>dataframe</a:t>
          </a:r>
          <a:r>
            <a:rPr lang="en-US" sz="1200" dirty="0">
              <a:latin typeface="Abadi" panose="020B0604020104020204" pitchFamily="34" charset="0"/>
            </a:rPr>
            <a:t> </a:t>
          </a:r>
          <a:endParaRPr lang="es-MX" sz="1200" dirty="0">
            <a:latin typeface="Abadi" panose="020B0604020104020204" pitchFamily="34" charset="0"/>
          </a:endParaRPr>
        </a:p>
      </dgm:t>
    </dgm:pt>
    <dgm:pt modelId="{35BECDE8-CF51-4F1D-AD0C-5A444D7CE714}" type="parTrans" cxnId="{BD82E8E7-F069-4220-8DBC-6FF94CC01771}">
      <dgm:prSet/>
      <dgm:spPr/>
      <dgm:t>
        <a:bodyPr/>
        <a:lstStyle/>
        <a:p>
          <a:pPr algn="just"/>
          <a:endParaRPr lang="es-MX"/>
        </a:p>
      </dgm:t>
    </dgm:pt>
    <dgm:pt modelId="{A6E2E1E9-1945-4204-8F5F-20CB2F842BD9}" type="sibTrans" cxnId="{BD82E8E7-F069-4220-8DBC-6FF94CC01771}">
      <dgm:prSet/>
      <dgm:spPr/>
      <dgm:t>
        <a:bodyPr/>
        <a:lstStyle/>
        <a:p>
          <a:pPr algn="just"/>
          <a:endParaRPr lang="es-MX"/>
        </a:p>
      </dgm:t>
    </dgm:pt>
    <dgm:pt modelId="{D4606F0C-2A1F-4875-8F5A-B9D868E16BE4}">
      <dgm:prSet phldrT="[Texto]" custT="1"/>
      <dgm:spPr/>
      <dgm:t>
        <a:bodyPr/>
        <a:lstStyle/>
        <a:p>
          <a:pPr algn="just">
            <a:buFontTx/>
            <a:buNone/>
          </a:pPr>
          <a:r>
            <a:rPr lang="en-US" sz="1400" dirty="0">
              <a:latin typeface="Abadi" panose="020B0604020104020204" pitchFamily="34" charset="0"/>
            </a:rPr>
            <a:t>Keep only the wanted features: rocket, payloads, launchpad, cores.</a:t>
          </a:r>
          <a:endParaRPr lang="es-MX" sz="1400" dirty="0">
            <a:latin typeface="Abadi" panose="020B0604020104020204" pitchFamily="34" charset="0"/>
          </a:endParaRPr>
        </a:p>
      </dgm:t>
    </dgm:pt>
    <dgm:pt modelId="{494D4A26-EA1D-4490-A58A-4C03D75D325D}" type="sibTrans" cxnId="{DA498A78-596F-40C8-8C78-8953F2268C85}">
      <dgm:prSet/>
      <dgm:spPr/>
      <dgm:t>
        <a:bodyPr/>
        <a:lstStyle/>
        <a:p>
          <a:pPr algn="just"/>
          <a:endParaRPr lang="es-MX"/>
        </a:p>
      </dgm:t>
    </dgm:pt>
    <dgm:pt modelId="{B1E36AA6-84B0-4AB3-A8CD-87A74808CD73}" type="parTrans" cxnId="{DA498A78-596F-40C8-8C78-8953F2268C85}">
      <dgm:prSet/>
      <dgm:spPr/>
      <dgm:t>
        <a:bodyPr/>
        <a:lstStyle/>
        <a:p>
          <a:pPr algn="just"/>
          <a:endParaRPr lang="es-MX"/>
        </a:p>
      </dgm:t>
    </dgm:pt>
    <dgm:pt modelId="{BE68E11F-4A51-4116-BF51-8988AA3F8B49}">
      <dgm:prSet phldrT="[Texto]" custT="1"/>
      <dgm:spPr/>
      <dgm:t>
        <a:bodyPr/>
        <a:lstStyle/>
        <a:p>
          <a:pPr algn="just">
            <a:buFontTx/>
            <a:buNone/>
          </a:pPr>
          <a:r>
            <a:rPr lang="en-US" sz="1400" dirty="0">
              <a:latin typeface="Abadi" panose="020B0604020104020204" pitchFamily="34" charset="0"/>
            </a:rPr>
            <a:t>Help us use the API to extract information using identification numbers in the launch data:</a:t>
          </a:r>
          <a:endParaRPr lang="es-MX" sz="1400" dirty="0">
            <a:latin typeface="Abadi" panose="020B0604020104020204" pitchFamily="34" charset="0"/>
          </a:endParaRPr>
        </a:p>
      </dgm:t>
    </dgm:pt>
    <dgm:pt modelId="{0D490F2D-8E99-4C95-BB95-C030B2309290}" type="parTrans" cxnId="{8988C909-CD0D-4B75-B272-6B8C1103FB74}">
      <dgm:prSet/>
      <dgm:spPr/>
      <dgm:t>
        <a:bodyPr/>
        <a:lstStyle/>
        <a:p>
          <a:pPr algn="just"/>
          <a:endParaRPr lang="es-MX"/>
        </a:p>
      </dgm:t>
    </dgm:pt>
    <dgm:pt modelId="{009942C7-D0BB-4A10-BD57-281A43209823}" type="sibTrans" cxnId="{8988C909-CD0D-4B75-B272-6B8C1103FB74}">
      <dgm:prSet/>
      <dgm:spPr/>
      <dgm:t>
        <a:bodyPr/>
        <a:lstStyle/>
        <a:p>
          <a:pPr algn="just"/>
          <a:endParaRPr lang="es-MX"/>
        </a:p>
      </dgm:t>
    </dgm:pt>
    <dgm:pt modelId="{53E1C905-93EA-47EC-8034-FE8B21CDC33D}">
      <dgm:prSet custT="1"/>
      <dgm:spPr/>
      <dgm:t>
        <a:bodyPr/>
        <a:lstStyle/>
        <a:p>
          <a:pPr algn="just"/>
          <a:r>
            <a:rPr lang="en-US" sz="1400" b="0" i="0" dirty="0">
              <a:latin typeface="Abadi" panose="020B0604020104020204" pitchFamily="34" charset="0"/>
            </a:rPr>
            <a:t>Remove the Falcon 1 launches, only keep the Falcon 9 launches.</a:t>
          </a:r>
          <a:endParaRPr lang="es-MX" sz="1400" dirty="0">
            <a:latin typeface="Abadi" panose="020B0604020104020204" pitchFamily="34" charset="0"/>
          </a:endParaRPr>
        </a:p>
      </dgm:t>
    </dgm:pt>
    <dgm:pt modelId="{A6ACC2CD-AFDF-4FB6-BBFE-2263204914D8}" type="parTrans" cxnId="{FFF4D4CE-0775-4C05-A9DE-1AB8B671A27C}">
      <dgm:prSet/>
      <dgm:spPr/>
      <dgm:t>
        <a:bodyPr/>
        <a:lstStyle/>
        <a:p>
          <a:pPr algn="just"/>
          <a:endParaRPr lang="es-MX"/>
        </a:p>
      </dgm:t>
    </dgm:pt>
    <dgm:pt modelId="{7FB9A235-51C5-4674-836B-787E0DA40055}" type="sibTrans" cxnId="{FFF4D4CE-0775-4C05-A9DE-1AB8B671A27C}">
      <dgm:prSet/>
      <dgm:spPr/>
      <dgm:t>
        <a:bodyPr/>
        <a:lstStyle/>
        <a:p>
          <a:pPr algn="just"/>
          <a:endParaRPr lang="es-MX"/>
        </a:p>
      </dgm:t>
    </dgm:pt>
    <dgm:pt modelId="{315AC9C3-3002-4F0A-861C-B623E68C5B23}">
      <dgm:prSet custT="1"/>
      <dgm:spPr/>
      <dgm:t>
        <a:bodyPr/>
        <a:lstStyle/>
        <a:p>
          <a:pPr algn="just"/>
          <a:r>
            <a:rPr lang="en-US" sz="1400" b="0" i="0" dirty="0">
              <a:latin typeface="Abadi" panose="020B0604020104020204" pitchFamily="34" charset="0"/>
            </a:rPr>
            <a:t>Save the, filtered data to a new </a:t>
          </a:r>
          <a:r>
            <a:rPr lang="en-US" sz="1400" b="0" i="0" dirty="0" err="1">
              <a:latin typeface="Abadi" panose="020B0604020104020204" pitchFamily="34" charset="0"/>
            </a:rPr>
            <a:t>dataframe</a:t>
          </a:r>
          <a:endParaRPr lang="es-MX" sz="1400" dirty="0">
            <a:latin typeface="Abadi" panose="020B0604020104020204" pitchFamily="34" charset="0"/>
          </a:endParaRPr>
        </a:p>
      </dgm:t>
    </dgm:pt>
    <dgm:pt modelId="{6010AAE5-3335-4B85-A01E-52E3166E16E9}" type="parTrans" cxnId="{8CAC8B8F-7451-449B-84E6-9FBA8A2956C2}">
      <dgm:prSet/>
      <dgm:spPr/>
      <dgm:t>
        <a:bodyPr/>
        <a:lstStyle/>
        <a:p>
          <a:pPr algn="just"/>
          <a:endParaRPr lang="es-MX"/>
        </a:p>
      </dgm:t>
    </dgm:pt>
    <dgm:pt modelId="{FC05E571-E0DE-45D9-AF46-927CCE3C800A}" type="sibTrans" cxnId="{8CAC8B8F-7451-449B-84E6-9FBA8A2956C2}">
      <dgm:prSet/>
      <dgm:spPr/>
      <dgm:t>
        <a:bodyPr/>
        <a:lstStyle/>
        <a:p>
          <a:pPr algn="just"/>
          <a:endParaRPr lang="es-MX"/>
        </a:p>
      </dgm:t>
    </dgm:pt>
    <dgm:pt modelId="{5D1D2856-9007-4C89-85FF-36D3BDF933BE}">
      <dgm:prSet custT="1"/>
      <dgm:spPr/>
      <dgm:t>
        <a:bodyPr/>
        <a:lstStyle/>
        <a:p>
          <a:pPr algn="just"/>
          <a:r>
            <a:rPr lang="en-US" sz="1400" dirty="0">
              <a:latin typeface="Abadi" panose="020B0604020104020204" pitchFamily="34" charset="0"/>
            </a:rPr>
            <a:t>Data Wrangling: Missing values</a:t>
          </a:r>
          <a:endParaRPr lang="es-MX" sz="1400" dirty="0">
            <a:latin typeface="Abadi" panose="020B0604020104020204" pitchFamily="34" charset="0"/>
          </a:endParaRPr>
        </a:p>
      </dgm:t>
    </dgm:pt>
    <dgm:pt modelId="{8A27F52D-9300-4060-A749-5F4637B6E42C}" type="parTrans" cxnId="{3FDAC642-C284-4888-9AC7-E8CD0C831A72}">
      <dgm:prSet/>
      <dgm:spPr/>
      <dgm:t>
        <a:bodyPr/>
        <a:lstStyle/>
        <a:p>
          <a:pPr algn="just"/>
          <a:endParaRPr lang="es-MX"/>
        </a:p>
      </dgm:t>
    </dgm:pt>
    <dgm:pt modelId="{BE9BFF67-F71F-4C29-B559-D7DC0807B1F8}" type="sibTrans" cxnId="{3FDAC642-C284-4888-9AC7-E8CD0C831A72}">
      <dgm:prSet/>
      <dgm:spPr/>
      <dgm:t>
        <a:bodyPr/>
        <a:lstStyle/>
        <a:p>
          <a:pPr algn="just"/>
          <a:endParaRPr lang="es-MX"/>
        </a:p>
      </dgm:t>
    </dgm:pt>
    <dgm:pt modelId="{530070DA-E990-4CEB-A4C5-FDF5327200F5}">
      <dgm:prSet phldrT="[Texto]" custT="1"/>
      <dgm:spPr/>
      <dgm:t>
        <a:bodyPr/>
        <a:lstStyle/>
        <a:p>
          <a:pPr algn="just">
            <a:buFontTx/>
            <a:buNone/>
          </a:pPr>
          <a:r>
            <a:rPr lang="en-US" sz="1400" b="0" i="0" dirty="0"/>
            <a:t>Store the data  in empty lists and use them  to create a new </a:t>
          </a:r>
          <a:r>
            <a:rPr lang="en-US" sz="1400" b="0" i="0" dirty="0" err="1"/>
            <a:t>dataframe</a:t>
          </a:r>
          <a:endParaRPr lang="es-MX" sz="1400" dirty="0">
            <a:latin typeface="Abadi" panose="020B0604020104020204" pitchFamily="34" charset="0"/>
          </a:endParaRPr>
        </a:p>
      </dgm:t>
    </dgm:pt>
    <dgm:pt modelId="{FF8A841F-B90D-4F4B-B9BE-205480384FD0}" type="parTrans" cxnId="{449AA916-F12A-46D9-A092-6A4CB8A8D515}">
      <dgm:prSet/>
      <dgm:spPr/>
      <dgm:t>
        <a:bodyPr/>
        <a:lstStyle/>
        <a:p>
          <a:endParaRPr lang="es-MX"/>
        </a:p>
      </dgm:t>
    </dgm:pt>
    <dgm:pt modelId="{C955CFE9-FD74-491E-AF34-B669DFEBB743}" type="sibTrans" cxnId="{449AA916-F12A-46D9-A092-6A4CB8A8D515}">
      <dgm:prSet/>
      <dgm:spPr/>
      <dgm:t>
        <a:bodyPr/>
        <a:lstStyle/>
        <a:p>
          <a:endParaRPr lang="es-MX"/>
        </a:p>
      </dgm:t>
    </dgm:pt>
    <dgm:pt modelId="{D87B290E-546F-465A-8ECE-665034E9FA99}">
      <dgm:prSet phldrT="[Texto]" custT="1"/>
      <dgm:spPr/>
      <dgm:t>
        <a:bodyPr/>
        <a:lstStyle/>
        <a:p>
          <a:pPr algn="ctr">
            <a:buFontTx/>
            <a:buNone/>
          </a:pPr>
          <a:r>
            <a:rPr lang="en-US" sz="1400" dirty="0">
              <a:latin typeface="Abadi" panose="020B0604020104020204" pitchFamily="34" charset="0"/>
            </a:rPr>
            <a:t>Apply auxiliary functions </a:t>
          </a:r>
          <a:endParaRPr lang="es-MX" sz="1400" dirty="0">
            <a:latin typeface="Abadi" panose="020B0604020104020204" pitchFamily="34" charset="0"/>
          </a:endParaRPr>
        </a:p>
      </dgm:t>
    </dgm:pt>
    <dgm:pt modelId="{DC12103E-7900-4238-B275-E38A1ED6248F}" type="parTrans" cxnId="{B13BA949-0E20-4B03-9083-4DB2EF35297E}">
      <dgm:prSet/>
      <dgm:spPr/>
      <dgm:t>
        <a:bodyPr/>
        <a:lstStyle/>
        <a:p>
          <a:endParaRPr lang="es-MX"/>
        </a:p>
      </dgm:t>
    </dgm:pt>
    <dgm:pt modelId="{E50170BD-6E18-4AD1-BAFC-128539BE0606}" type="sibTrans" cxnId="{B13BA949-0E20-4B03-9083-4DB2EF35297E}">
      <dgm:prSet/>
      <dgm:spPr/>
      <dgm:t>
        <a:bodyPr/>
        <a:lstStyle/>
        <a:p>
          <a:endParaRPr lang="es-MX"/>
        </a:p>
      </dgm:t>
    </dgm:pt>
    <dgm:pt modelId="{D3DAA620-0DCD-4E62-9EF9-414F7FBE4BB8}" type="pres">
      <dgm:prSet presAssocID="{C36D6D23-BB35-4DAE-A0E2-7272D617934B}" presName="linearFlow" presStyleCnt="0">
        <dgm:presLayoutVars>
          <dgm:dir/>
          <dgm:animLvl val="lvl"/>
          <dgm:resizeHandles val="exact"/>
        </dgm:presLayoutVars>
      </dgm:prSet>
      <dgm:spPr/>
    </dgm:pt>
    <dgm:pt modelId="{2B62F3CA-8590-4294-A467-547059BB929A}" type="pres">
      <dgm:prSet presAssocID="{E45A192E-23A0-4BAA-8430-F7129C546A37}" presName="composite" presStyleCnt="0"/>
      <dgm:spPr/>
    </dgm:pt>
    <dgm:pt modelId="{D9A58EB2-E0CD-418D-B0A4-7A43930FB22A}" type="pres">
      <dgm:prSet presAssocID="{E45A192E-23A0-4BAA-8430-F7129C546A37}" presName="parentText" presStyleLbl="alignNode1" presStyleIdx="0" presStyleCnt="5" custScaleX="103350">
        <dgm:presLayoutVars>
          <dgm:chMax val="1"/>
          <dgm:bulletEnabled val="1"/>
        </dgm:presLayoutVars>
      </dgm:prSet>
      <dgm:spPr/>
    </dgm:pt>
    <dgm:pt modelId="{CEF8A2DB-5DED-477B-AF07-B28F64F6CC80}" type="pres">
      <dgm:prSet presAssocID="{E45A192E-23A0-4BAA-8430-F7129C546A37}" presName="descendantText" presStyleLbl="alignAcc1" presStyleIdx="0" presStyleCnt="5" custScaleY="100000">
        <dgm:presLayoutVars>
          <dgm:bulletEnabled val="1"/>
        </dgm:presLayoutVars>
      </dgm:prSet>
      <dgm:spPr/>
    </dgm:pt>
    <dgm:pt modelId="{6E6C4915-D3DE-479D-A9A9-6BB781EFFF00}" type="pres">
      <dgm:prSet presAssocID="{959E02DC-0FB6-4D54-882A-F9A4DB9FBE29}" presName="sp" presStyleCnt="0"/>
      <dgm:spPr/>
    </dgm:pt>
    <dgm:pt modelId="{A7B4C636-312B-4F7E-BB10-9FA8FA0669AD}" type="pres">
      <dgm:prSet presAssocID="{D87B290E-546F-465A-8ECE-665034E9FA99}" presName="composite" presStyleCnt="0"/>
      <dgm:spPr/>
    </dgm:pt>
    <dgm:pt modelId="{FA9F05CF-5550-4F33-9FEC-AB6BDC81FFF3}" type="pres">
      <dgm:prSet presAssocID="{D87B290E-546F-465A-8ECE-665034E9FA9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77DDB1-6EC6-454D-A88F-00E473627DF7}" type="pres">
      <dgm:prSet presAssocID="{D87B290E-546F-465A-8ECE-665034E9FA99}" presName="descendantText" presStyleLbl="alignAcc1" presStyleIdx="1" presStyleCnt="5">
        <dgm:presLayoutVars>
          <dgm:bulletEnabled val="1"/>
        </dgm:presLayoutVars>
      </dgm:prSet>
      <dgm:spPr/>
    </dgm:pt>
    <dgm:pt modelId="{D5E92083-BB7D-486F-BC83-469FC8D954CB}" type="pres">
      <dgm:prSet presAssocID="{E50170BD-6E18-4AD1-BAFC-128539BE0606}" presName="sp" presStyleCnt="0"/>
      <dgm:spPr/>
    </dgm:pt>
    <dgm:pt modelId="{4F668E76-8643-41CB-B07F-815ED808E291}" type="pres">
      <dgm:prSet presAssocID="{9FBB5712-A0E5-4111-9DF2-68E42E6BE9A3}" presName="composite" presStyleCnt="0"/>
      <dgm:spPr/>
    </dgm:pt>
    <dgm:pt modelId="{9422C9FE-C664-41D5-8103-1E710DB73880}" type="pres">
      <dgm:prSet presAssocID="{9FBB5712-A0E5-4111-9DF2-68E42E6BE9A3}" presName="parentText" presStyleLbl="alignNode1" presStyleIdx="2" presStyleCnt="5" custScaleX="103350">
        <dgm:presLayoutVars>
          <dgm:chMax val="1"/>
          <dgm:bulletEnabled val="1"/>
        </dgm:presLayoutVars>
      </dgm:prSet>
      <dgm:spPr/>
    </dgm:pt>
    <dgm:pt modelId="{F25C873F-C53A-4870-AEDA-FA838C80BCDD}" type="pres">
      <dgm:prSet presAssocID="{9FBB5712-A0E5-4111-9DF2-68E42E6BE9A3}" presName="descendantText" presStyleLbl="alignAcc1" presStyleIdx="2" presStyleCnt="5" custScaleX="98713">
        <dgm:presLayoutVars>
          <dgm:bulletEnabled val="1"/>
        </dgm:presLayoutVars>
      </dgm:prSet>
      <dgm:spPr/>
    </dgm:pt>
    <dgm:pt modelId="{5CA54FE5-3890-4EFB-AD39-67A2338EB711}" type="pres">
      <dgm:prSet presAssocID="{D0358715-BEF4-4AF1-B8A2-B29E58E5DAD1}" presName="sp" presStyleCnt="0"/>
      <dgm:spPr/>
    </dgm:pt>
    <dgm:pt modelId="{9B0EB1C1-CE2D-49FC-86DB-B586A59CFA8E}" type="pres">
      <dgm:prSet presAssocID="{E60C55EE-4E61-4687-9A04-2FDFF2F8339D}" presName="composite" presStyleCnt="0"/>
      <dgm:spPr/>
    </dgm:pt>
    <dgm:pt modelId="{820C4548-1EB0-4C6A-971B-1DB56518C3A1}" type="pres">
      <dgm:prSet presAssocID="{E60C55EE-4E61-4687-9A04-2FDFF2F8339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DD8CC25-972E-4762-92B0-52B0E23C4FEC}" type="pres">
      <dgm:prSet presAssocID="{E60C55EE-4E61-4687-9A04-2FDFF2F8339D}" presName="descendantText" presStyleLbl="alignAcc1" presStyleIdx="3" presStyleCnt="5">
        <dgm:presLayoutVars>
          <dgm:bulletEnabled val="1"/>
        </dgm:presLayoutVars>
      </dgm:prSet>
      <dgm:spPr/>
    </dgm:pt>
    <dgm:pt modelId="{955B3E99-BF0D-40FC-945E-80439F603F17}" type="pres">
      <dgm:prSet presAssocID="{ACC5F306-4CB1-4F46-A084-1532E5581C8F}" presName="sp" presStyleCnt="0"/>
      <dgm:spPr/>
    </dgm:pt>
    <dgm:pt modelId="{CF018212-14A2-404A-A613-AFA99EF81579}" type="pres">
      <dgm:prSet presAssocID="{C91F3848-4BC0-4951-B1A2-8FCBDAA7F773}" presName="composite" presStyleCnt="0"/>
      <dgm:spPr/>
    </dgm:pt>
    <dgm:pt modelId="{AD10D656-A468-4204-AC8C-8B1B36EF44FE}" type="pres">
      <dgm:prSet presAssocID="{C91F3848-4BC0-4951-B1A2-8FCBDAA7F77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A00F57D-812A-4753-9C38-9E1860060256}" type="pres">
      <dgm:prSet presAssocID="{C91F3848-4BC0-4951-B1A2-8FCBDAA7F77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779A7E01-38DF-46F1-A0C0-AD1C6D61BB20}" type="presOf" srcId="{315AC9C3-3002-4F0A-861C-B623E68C5B23}" destId="{7A00F57D-812A-4753-9C38-9E1860060256}" srcOrd="0" destOrd="1" presId="urn:microsoft.com/office/officeart/2005/8/layout/chevron2"/>
    <dgm:cxn modelId="{DA960F07-8123-4424-860C-6BD65312ECC8}" type="presOf" srcId="{54EAB6D8-305C-4517-B54F-F94A7A863F1F}" destId="{EDD8CC25-972E-4762-92B0-52B0E23C4FEC}" srcOrd="0" destOrd="0" presId="urn:microsoft.com/office/officeart/2005/8/layout/chevron2"/>
    <dgm:cxn modelId="{8988C909-CD0D-4B75-B272-6B8C1103FB74}" srcId="{D87B290E-546F-465A-8ECE-665034E9FA99}" destId="{BE68E11F-4A51-4116-BF51-8988AA3F8B49}" srcOrd="0" destOrd="0" parTransId="{0D490F2D-8E99-4C95-BB95-C030B2309290}" sibTransId="{009942C7-D0BB-4A10-BD57-281A43209823}"/>
    <dgm:cxn modelId="{6002220F-2A12-4566-AA23-A23184949CD6}" srcId="{C36D6D23-BB35-4DAE-A0E2-7272D617934B}" destId="{E60C55EE-4E61-4687-9A04-2FDFF2F8339D}" srcOrd="3" destOrd="0" parTransId="{78EC9782-CB2F-4591-B6CF-A894DCDD2B5A}" sibTransId="{ACC5F306-4CB1-4F46-A084-1532E5581C8F}"/>
    <dgm:cxn modelId="{449AA916-F12A-46D9-A092-6A4CB8A8D515}" srcId="{E45A192E-23A0-4BAA-8430-F7129C546A37}" destId="{530070DA-E990-4CEB-A4C5-FDF5327200F5}" srcOrd="1" destOrd="0" parTransId="{FF8A841F-B90D-4F4B-B9BE-205480384FD0}" sibTransId="{C955CFE9-FD74-491E-AF34-B669DFEBB743}"/>
    <dgm:cxn modelId="{870DB433-FBBD-472C-B266-543567D5FE06}" type="presOf" srcId="{530070DA-E990-4CEB-A4C5-FDF5327200F5}" destId="{CEF8A2DB-5DED-477B-AF07-B28F64F6CC80}" srcOrd="0" destOrd="1" presId="urn:microsoft.com/office/officeart/2005/8/layout/chevron2"/>
    <dgm:cxn modelId="{78BB5335-3278-4F02-A53A-C59D076E8B18}" type="presOf" srcId="{C91F3848-4BC0-4951-B1A2-8FCBDAA7F773}" destId="{AD10D656-A468-4204-AC8C-8B1B36EF44FE}" srcOrd="0" destOrd="0" presId="urn:microsoft.com/office/officeart/2005/8/layout/chevron2"/>
    <dgm:cxn modelId="{52E26A37-2359-44D2-B3B4-DE5AC46E60EC}" srcId="{E60C55EE-4E61-4687-9A04-2FDFF2F8339D}" destId="{434B5FB8-5956-4842-9535-7ECAA50EA02F}" srcOrd="1" destOrd="0" parTransId="{CD1AC18B-E13E-4088-8CC0-3B155DB85E87}" sibTransId="{34D19F7D-060F-4E4E-B420-10B6BA7EFF25}"/>
    <dgm:cxn modelId="{3FDAC642-C284-4888-9AC7-E8CD0C831A72}" srcId="{C91F3848-4BC0-4951-B1A2-8FCBDAA7F773}" destId="{5D1D2856-9007-4C89-85FF-36D3BDF933BE}" srcOrd="2" destOrd="0" parTransId="{8A27F52D-9300-4060-A749-5F4637B6E42C}" sibTransId="{BE9BFF67-F71F-4C29-B559-D7DC0807B1F8}"/>
    <dgm:cxn modelId="{109E0443-E6DB-45BE-B76C-2A98CB72E875}" srcId="{E60C55EE-4E61-4687-9A04-2FDFF2F8339D}" destId="{54EAB6D8-305C-4517-B54F-F94A7A863F1F}" srcOrd="0" destOrd="0" parTransId="{655C2293-9615-44C1-B9EE-E2D38BD2F032}" sibTransId="{1EB44AF0-C52E-411D-8497-D0787AB2A953}"/>
    <dgm:cxn modelId="{76FAB763-DFDA-439D-9DF4-5005DAE10054}" type="presOf" srcId="{E60C55EE-4E61-4687-9A04-2FDFF2F8339D}" destId="{820C4548-1EB0-4C6A-971B-1DB56518C3A1}" srcOrd="0" destOrd="0" presId="urn:microsoft.com/office/officeart/2005/8/layout/chevron2"/>
    <dgm:cxn modelId="{5F576B67-5EBE-44EC-8E06-F6A6505848D0}" type="presOf" srcId="{5D1D2856-9007-4C89-85FF-36D3BDF933BE}" destId="{7A00F57D-812A-4753-9C38-9E1860060256}" srcOrd="0" destOrd="2" presId="urn:microsoft.com/office/officeart/2005/8/layout/chevron2"/>
    <dgm:cxn modelId="{9A5FCF48-A696-4E2F-8D87-F741EBEA8696}" type="presOf" srcId="{434B5FB8-5956-4842-9535-7ECAA50EA02F}" destId="{EDD8CC25-972E-4762-92B0-52B0E23C4FEC}" srcOrd="0" destOrd="1" presId="urn:microsoft.com/office/officeart/2005/8/layout/chevron2"/>
    <dgm:cxn modelId="{B13BA949-0E20-4B03-9083-4DB2EF35297E}" srcId="{C36D6D23-BB35-4DAE-A0E2-7272D617934B}" destId="{D87B290E-546F-465A-8ECE-665034E9FA99}" srcOrd="1" destOrd="0" parTransId="{DC12103E-7900-4238-B275-E38A1ED6248F}" sibTransId="{E50170BD-6E18-4AD1-BAFC-128539BE0606}"/>
    <dgm:cxn modelId="{790D9B70-22BA-4043-B038-9A1CFF8838B4}" type="presOf" srcId="{18ED1974-84CA-4347-BBD5-AE348C240E67}" destId="{6377DDB1-6EC6-454D-A88F-00E473627DF7}" srcOrd="0" destOrd="1" presId="urn:microsoft.com/office/officeart/2005/8/layout/chevron2"/>
    <dgm:cxn modelId="{45BAD150-52E4-430A-89E6-1C49424CFDB9}" type="presOf" srcId="{D87B290E-546F-465A-8ECE-665034E9FA99}" destId="{FA9F05CF-5550-4F33-9FEC-AB6BDC81FFF3}" srcOrd="0" destOrd="0" presId="urn:microsoft.com/office/officeart/2005/8/layout/chevron2"/>
    <dgm:cxn modelId="{DA498A78-596F-40C8-8C78-8953F2268C85}" srcId="{E45A192E-23A0-4BAA-8430-F7129C546A37}" destId="{D4606F0C-2A1F-4875-8F5A-B9D868E16BE4}" srcOrd="0" destOrd="0" parTransId="{B1E36AA6-84B0-4AB3-A8CD-87A74808CD73}" sibTransId="{494D4A26-EA1D-4490-A58A-4C03D75D325D}"/>
    <dgm:cxn modelId="{DB0A1159-F00A-4434-A7F8-A19BD6C56064}" srcId="{C36D6D23-BB35-4DAE-A0E2-7272D617934B}" destId="{9FBB5712-A0E5-4111-9DF2-68E42E6BE9A3}" srcOrd="2" destOrd="0" parTransId="{F8033ED3-0AE2-4458-A44F-AA0CC1975548}" sibTransId="{D0358715-BEF4-4AF1-B8A2-B29E58E5DAD1}"/>
    <dgm:cxn modelId="{C971467E-5F5F-4047-A6F8-8079FE278BF5}" type="presOf" srcId="{53E1C905-93EA-47EC-8034-FE8B21CDC33D}" destId="{7A00F57D-812A-4753-9C38-9E1860060256}" srcOrd="0" destOrd="0" presId="urn:microsoft.com/office/officeart/2005/8/layout/chevron2"/>
    <dgm:cxn modelId="{8CAC8B8F-7451-449B-84E6-9FBA8A2956C2}" srcId="{C91F3848-4BC0-4951-B1A2-8FCBDAA7F773}" destId="{315AC9C3-3002-4F0A-861C-B623E68C5B23}" srcOrd="1" destOrd="0" parTransId="{6010AAE5-3335-4B85-A01E-52E3166E16E9}" sibTransId="{FC05E571-E0DE-45D9-AF46-927CCE3C800A}"/>
    <dgm:cxn modelId="{A73AEF8F-1186-4EC5-8844-C9977666D147}" type="presOf" srcId="{6E080F42-A13F-474E-BFBA-C54F65BF850C}" destId="{F25C873F-C53A-4870-AEDA-FA838C80BCDD}" srcOrd="0" destOrd="0" presId="urn:microsoft.com/office/officeart/2005/8/layout/chevron2"/>
    <dgm:cxn modelId="{D3A5FF91-2D2C-44F6-8DD3-B324A5AA38BE}" type="presOf" srcId="{E45A192E-23A0-4BAA-8430-F7129C546A37}" destId="{D9A58EB2-E0CD-418D-B0A4-7A43930FB22A}" srcOrd="0" destOrd="0" presId="urn:microsoft.com/office/officeart/2005/8/layout/chevron2"/>
    <dgm:cxn modelId="{D4814DAA-236A-495B-AD6F-DEDB34442408}" srcId="{C36D6D23-BB35-4DAE-A0E2-7272D617934B}" destId="{E45A192E-23A0-4BAA-8430-F7129C546A37}" srcOrd="0" destOrd="0" parTransId="{F48D4631-0637-4430-90D9-8C3B3AF6ABC7}" sibTransId="{959E02DC-0FB6-4D54-882A-F9A4DB9FBE29}"/>
    <dgm:cxn modelId="{FFF4D4CE-0775-4C05-A9DE-1AB8B671A27C}" srcId="{C91F3848-4BC0-4951-B1A2-8FCBDAA7F773}" destId="{53E1C905-93EA-47EC-8034-FE8B21CDC33D}" srcOrd="0" destOrd="0" parTransId="{A6ACC2CD-AFDF-4FB6-BBFE-2263204914D8}" sibTransId="{7FB9A235-51C5-4674-836B-787E0DA40055}"/>
    <dgm:cxn modelId="{E528BECF-FA80-40BC-923D-E888F9F4CDA6}" type="presOf" srcId="{C36D6D23-BB35-4DAE-A0E2-7272D617934B}" destId="{D3DAA620-0DCD-4E62-9EF9-414F7FBE4BB8}" srcOrd="0" destOrd="0" presId="urn:microsoft.com/office/officeart/2005/8/layout/chevron2"/>
    <dgm:cxn modelId="{2BDF6CE6-63E2-424A-9834-FEEC262FEFEC}" srcId="{D87B290E-546F-465A-8ECE-665034E9FA99}" destId="{18ED1974-84CA-4347-BBD5-AE348C240E67}" srcOrd="1" destOrd="0" parTransId="{0AA22ACA-16B1-4537-8822-B72C4172AA83}" sibTransId="{037B77E5-A9BB-46BB-BFD0-44968D75E8C5}"/>
    <dgm:cxn modelId="{314FABE7-D7EB-4BC0-B828-E049A828D975}" type="presOf" srcId="{BE68E11F-4A51-4116-BF51-8988AA3F8B49}" destId="{6377DDB1-6EC6-454D-A88F-00E473627DF7}" srcOrd="0" destOrd="0" presId="urn:microsoft.com/office/officeart/2005/8/layout/chevron2"/>
    <dgm:cxn modelId="{BD82E8E7-F069-4220-8DBC-6FF94CC01771}" srcId="{C36D6D23-BB35-4DAE-A0E2-7272D617934B}" destId="{C91F3848-4BC0-4951-B1A2-8FCBDAA7F773}" srcOrd="4" destOrd="0" parTransId="{35BECDE8-CF51-4F1D-AD0C-5A444D7CE714}" sibTransId="{A6E2E1E9-1945-4204-8F5F-20CB2F842BD9}"/>
    <dgm:cxn modelId="{11A542F1-C2B3-4F5E-B9A6-EA92C027BBD6}" srcId="{9FBB5712-A0E5-4111-9DF2-68E42E6BE9A3}" destId="{6E080F42-A13F-474E-BFBA-C54F65BF850C}" srcOrd="0" destOrd="0" parTransId="{B2F714A3-7550-4014-A8CF-F11378F4FFAD}" sibTransId="{AA79B6B7-21EC-4E2B-AE39-5F10AF8225C8}"/>
    <dgm:cxn modelId="{A6BC0AFB-3FEE-45F8-A129-0D8357AC21BE}" type="presOf" srcId="{9FBB5712-A0E5-4111-9DF2-68E42E6BE9A3}" destId="{9422C9FE-C664-41D5-8103-1E710DB73880}" srcOrd="0" destOrd="0" presId="urn:microsoft.com/office/officeart/2005/8/layout/chevron2"/>
    <dgm:cxn modelId="{34B469FF-468C-431F-AF00-C751123D6826}" type="presOf" srcId="{D4606F0C-2A1F-4875-8F5A-B9D868E16BE4}" destId="{CEF8A2DB-5DED-477B-AF07-B28F64F6CC80}" srcOrd="0" destOrd="0" presId="urn:microsoft.com/office/officeart/2005/8/layout/chevron2"/>
    <dgm:cxn modelId="{23749D89-3807-4FF6-96B4-0810821DE0AC}" type="presParOf" srcId="{D3DAA620-0DCD-4E62-9EF9-414F7FBE4BB8}" destId="{2B62F3CA-8590-4294-A467-547059BB929A}" srcOrd="0" destOrd="0" presId="urn:microsoft.com/office/officeart/2005/8/layout/chevron2"/>
    <dgm:cxn modelId="{BEAF7D32-0C97-474E-8E29-4AA0A37546D4}" type="presParOf" srcId="{2B62F3CA-8590-4294-A467-547059BB929A}" destId="{D9A58EB2-E0CD-418D-B0A4-7A43930FB22A}" srcOrd="0" destOrd="0" presId="urn:microsoft.com/office/officeart/2005/8/layout/chevron2"/>
    <dgm:cxn modelId="{E951E3F7-4779-470C-96C1-ED58184A9034}" type="presParOf" srcId="{2B62F3CA-8590-4294-A467-547059BB929A}" destId="{CEF8A2DB-5DED-477B-AF07-B28F64F6CC80}" srcOrd="1" destOrd="0" presId="urn:microsoft.com/office/officeart/2005/8/layout/chevron2"/>
    <dgm:cxn modelId="{8FA75E7F-44AE-4E26-9C21-80ECBC280271}" type="presParOf" srcId="{D3DAA620-0DCD-4E62-9EF9-414F7FBE4BB8}" destId="{6E6C4915-D3DE-479D-A9A9-6BB781EFFF00}" srcOrd="1" destOrd="0" presId="urn:microsoft.com/office/officeart/2005/8/layout/chevron2"/>
    <dgm:cxn modelId="{9FFCF151-E913-459A-A7AC-7FDAB46C165F}" type="presParOf" srcId="{D3DAA620-0DCD-4E62-9EF9-414F7FBE4BB8}" destId="{A7B4C636-312B-4F7E-BB10-9FA8FA0669AD}" srcOrd="2" destOrd="0" presId="urn:microsoft.com/office/officeart/2005/8/layout/chevron2"/>
    <dgm:cxn modelId="{D314B2B5-10A7-4D51-875E-64E389386C3A}" type="presParOf" srcId="{A7B4C636-312B-4F7E-BB10-9FA8FA0669AD}" destId="{FA9F05CF-5550-4F33-9FEC-AB6BDC81FFF3}" srcOrd="0" destOrd="0" presId="urn:microsoft.com/office/officeart/2005/8/layout/chevron2"/>
    <dgm:cxn modelId="{F90A89EF-16EA-4B22-A7C1-668082D9881D}" type="presParOf" srcId="{A7B4C636-312B-4F7E-BB10-9FA8FA0669AD}" destId="{6377DDB1-6EC6-454D-A88F-00E473627DF7}" srcOrd="1" destOrd="0" presId="urn:microsoft.com/office/officeart/2005/8/layout/chevron2"/>
    <dgm:cxn modelId="{23AAFE1A-FE67-44BC-8085-3B8B5BC803C5}" type="presParOf" srcId="{D3DAA620-0DCD-4E62-9EF9-414F7FBE4BB8}" destId="{D5E92083-BB7D-486F-BC83-469FC8D954CB}" srcOrd="3" destOrd="0" presId="urn:microsoft.com/office/officeart/2005/8/layout/chevron2"/>
    <dgm:cxn modelId="{581F8839-129C-470E-B6B2-783EA3EE6FED}" type="presParOf" srcId="{D3DAA620-0DCD-4E62-9EF9-414F7FBE4BB8}" destId="{4F668E76-8643-41CB-B07F-815ED808E291}" srcOrd="4" destOrd="0" presId="urn:microsoft.com/office/officeart/2005/8/layout/chevron2"/>
    <dgm:cxn modelId="{2080A7E9-174E-45FC-839B-FFCE6D24F327}" type="presParOf" srcId="{4F668E76-8643-41CB-B07F-815ED808E291}" destId="{9422C9FE-C664-41D5-8103-1E710DB73880}" srcOrd="0" destOrd="0" presId="urn:microsoft.com/office/officeart/2005/8/layout/chevron2"/>
    <dgm:cxn modelId="{DA9A8439-32BB-416C-90CA-C5819DCFC2B3}" type="presParOf" srcId="{4F668E76-8643-41CB-B07F-815ED808E291}" destId="{F25C873F-C53A-4870-AEDA-FA838C80BCDD}" srcOrd="1" destOrd="0" presId="urn:microsoft.com/office/officeart/2005/8/layout/chevron2"/>
    <dgm:cxn modelId="{7100E67F-F911-45CA-8B28-4AA0AE674DE7}" type="presParOf" srcId="{D3DAA620-0DCD-4E62-9EF9-414F7FBE4BB8}" destId="{5CA54FE5-3890-4EFB-AD39-67A2338EB711}" srcOrd="5" destOrd="0" presId="urn:microsoft.com/office/officeart/2005/8/layout/chevron2"/>
    <dgm:cxn modelId="{37A6FF54-51C1-42D5-8D6F-40EA9DE64027}" type="presParOf" srcId="{D3DAA620-0DCD-4E62-9EF9-414F7FBE4BB8}" destId="{9B0EB1C1-CE2D-49FC-86DB-B586A59CFA8E}" srcOrd="6" destOrd="0" presId="urn:microsoft.com/office/officeart/2005/8/layout/chevron2"/>
    <dgm:cxn modelId="{E0A7E55F-5E30-41DA-B4C1-CB64BB036C37}" type="presParOf" srcId="{9B0EB1C1-CE2D-49FC-86DB-B586A59CFA8E}" destId="{820C4548-1EB0-4C6A-971B-1DB56518C3A1}" srcOrd="0" destOrd="0" presId="urn:microsoft.com/office/officeart/2005/8/layout/chevron2"/>
    <dgm:cxn modelId="{43DF60B3-B3EC-44F2-A6ED-18345D6EBC60}" type="presParOf" srcId="{9B0EB1C1-CE2D-49FC-86DB-B586A59CFA8E}" destId="{EDD8CC25-972E-4762-92B0-52B0E23C4FEC}" srcOrd="1" destOrd="0" presId="urn:microsoft.com/office/officeart/2005/8/layout/chevron2"/>
    <dgm:cxn modelId="{77A47B6F-330B-45FE-BEC9-810D11AD1236}" type="presParOf" srcId="{D3DAA620-0DCD-4E62-9EF9-414F7FBE4BB8}" destId="{955B3E99-BF0D-40FC-945E-80439F603F17}" srcOrd="7" destOrd="0" presId="urn:microsoft.com/office/officeart/2005/8/layout/chevron2"/>
    <dgm:cxn modelId="{05865BA7-F819-42CC-9046-79EB205F5332}" type="presParOf" srcId="{D3DAA620-0DCD-4E62-9EF9-414F7FBE4BB8}" destId="{CF018212-14A2-404A-A613-AFA99EF81579}" srcOrd="8" destOrd="0" presId="urn:microsoft.com/office/officeart/2005/8/layout/chevron2"/>
    <dgm:cxn modelId="{9EF61329-ED32-475D-9D69-051C67250DD6}" type="presParOf" srcId="{CF018212-14A2-404A-A613-AFA99EF81579}" destId="{AD10D656-A468-4204-AC8C-8B1B36EF44FE}" srcOrd="0" destOrd="0" presId="urn:microsoft.com/office/officeart/2005/8/layout/chevron2"/>
    <dgm:cxn modelId="{627ADA5B-DE4E-4EF8-82D3-A19D83BF841E}" type="presParOf" srcId="{CF018212-14A2-404A-A613-AFA99EF81579}" destId="{7A00F57D-812A-4753-9C38-9E186006025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6D6D23-BB35-4DAE-A0E2-7272D61793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45A192E-23A0-4BAA-8430-F7129C546A37}">
      <dgm:prSet phldrT="[Texto]" custT="1"/>
      <dgm:spPr/>
      <dgm:t>
        <a:bodyPr/>
        <a:lstStyle/>
        <a:p>
          <a:r>
            <a:rPr lang="en-US" sz="1400" dirty="0"/>
            <a:t>Identify Nulls</a:t>
          </a:r>
          <a:endParaRPr lang="es-MX" sz="1400" dirty="0"/>
        </a:p>
      </dgm:t>
    </dgm:pt>
    <dgm:pt modelId="{F48D4631-0637-4430-90D9-8C3B3AF6ABC7}" type="parTrans" cxnId="{D4814DAA-236A-495B-AD6F-DEDB34442408}">
      <dgm:prSet/>
      <dgm:spPr/>
      <dgm:t>
        <a:bodyPr/>
        <a:lstStyle/>
        <a:p>
          <a:endParaRPr lang="es-MX"/>
        </a:p>
      </dgm:t>
    </dgm:pt>
    <dgm:pt modelId="{959E02DC-0FB6-4D54-882A-F9A4DB9FBE29}" type="sibTrans" cxnId="{D4814DAA-236A-495B-AD6F-DEDB34442408}">
      <dgm:prSet/>
      <dgm:spPr/>
      <dgm:t>
        <a:bodyPr/>
        <a:lstStyle/>
        <a:p>
          <a:endParaRPr lang="es-MX"/>
        </a:p>
      </dgm:t>
    </dgm:pt>
    <dgm:pt modelId="{3A5B1399-BE63-469B-A544-73FA79852FE6}">
      <dgm:prSet phldrT="[Texto]" custT="1"/>
      <dgm:spPr/>
      <dgm:t>
        <a:bodyPr/>
        <a:lstStyle/>
        <a:p>
          <a:endParaRPr lang="en-US" sz="1200" dirty="0">
            <a:latin typeface="Abadi" panose="020B0604020104020204" pitchFamily="34" charset="0"/>
          </a:endParaRPr>
        </a:p>
        <a:p>
          <a:r>
            <a:rPr lang="en-US" sz="1400" dirty="0">
              <a:latin typeface="Abadi" panose="020B0604020104020204" pitchFamily="34" charset="0"/>
            </a:rPr>
            <a:t>Calculate the</a:t>
          </a:r>
        </a:p>
        <a:p>
          <a:r>
            <a:rPr lang="en-US" sz="1400" dirty="0">
              <a:latin typeface="Abadi" panose="020B0604020104020204" pitchFamily="34" charset="0"/>
            </a:rPr>
            <a:t> mean( )</a:t>
          </a:r>
          <a:endParaRPr lang="es-MX" sz="1400" dirty="0"/>
        </a:p>
      </dgm:t>
    </dgm:pt>
    <dgm:pt modelId="{6E85FF4C-0B2D-4E72-95CF-CDB1D63D3D55}" type="parTrans" cxnId="{C0DC7634-76F0-4265-84D6-1E4A5F16302D}">
      <dgm:prSet/>
      <dgm:spPr/>
      <dgm:t>
        <a:bodyPr/>
        <a:lstStyle/>
        <a:p>
          <a:endParaRPr lang="es-MX"/>
        </a:p>
      </dgm:t>
    </dgm:pt>
    <dgm:pt modelId="{9A0ACF61-0AD6-4033-A482-C9472FB9F981}" type="sibTrans" cxnId="{C0DC7634-76F0-4265-84D6-1E4A5F16302D}">
      <dgm:prSet/>
      <dgm:spPr/>
      <dgm:t>
        <a:bodyPr/>
        <a:lstStyle/>
        <a:p>
          <a:endParaRPr lang="es-MX"/>
        </a:p>
      </dgm:t>
    </dgm:pt>
    <dgm:pt modelId="{D4606F0C-2A1F-4875-8F5A-B9D868E16BE4}">
      <dgm:prSet phldrT="[Texto]" custT="1"/>
      <dgm:spPr/>
      <dgm:t>
        <a:bodyPr/>
        <a:lstStyle/>
        <a:p>
          <a:r>
            <a:rPr lang="en-US" sz="1400" b="0" i="0" dirty="0">
              <a:effectLst/>
              <a:latin typeface="Abadi" panose="020B0604020104020204" pitchFamily="34" charset="0"/>
            </a:rPr>
            <a:t>To determine if the dataset has missing values, it is used the .</a:t>
          </a:r>
          <a:r>
            <a:rPr lang="en-US" sz="1400" b="0" i="0" dirty="0" err="1">
              <a:effectLst/>
              <a:latin typeface="Abadi" panose="020B0604020104020204" pitchFamily="34" charset="0"/>
            </a:rPr>
            <a:t>isnull</a:t>
          </a:r>
          <a:r>
            <a:rPr lang="en-US" sz="1400" b="0" i="0" dirty="0">
              <a:effectLst/>
              <a:latin typeface="Abadi" panose="020B0604020104020204" pitchFamily="34" charset="0"/>
            </a:rPr>
            <a:t>().sum() function.</a:t>
          </a:r>
          <a:endParaRPr lang="es-MX" sz="1400" dirty="0">
            <a:latin typeface="Abadi" panose="020B0604020104020204" pitchFamily="34" charset="0"/>
          </a:endParaRPr>
        </a:p>
      </dgm:t>
    </dgm:pt>
    <dgm:pt modelId="{494D4A26-EA1D-4490-A58A-4C03D75D325D}" type="sibTrans" cxnId="{DA498A78-596F-40C8-8C78-8953F2268C85}">
      <dgm:prSet/>
      <dgm:spPr/>
      <dgm:t>
        <a:bodyPr/>
        <a:lstStyle/>
        <a:p>
          <a:endParaRPr lang="es-MX"/>
        </a:p>
      </dgm:t>
    </dgm:pt>
    <dgm:pt modelId="{B1E36AA6-84B0-4AB3-A8CD-87A74808CD73}" type="parTrans" cxnId="{DA498A78-596F-40C8-8C78-8953F2268C85}">
      <dgm:prSet/>
      <dgm:spPr/>
      <dgm:t>
        <a:bodyPr/>
        <a:lstStyle/>
        <a:p>
          <a:endParaRPr lang="es-MX"/>
        </a:p>
      </dgm:t>
    </dgm:pt>
    <dgm:pt modelId="{BE68E11F-4A51-4116-BF51-8988AA3F8B49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Abadi" panose="020B0604020104020204" pitchFamily="34" charset="0"/>
            </a:rPr>
            <a:t>Calculate the mean of the column with missing values; </a:t>
          </a:r>
          <a:r>
            <a:rPr lang="en-US" sz="1400" dirty="0" err="1">
              <a:latin typeface="Abadi" panose="020B0604020104020204" pitchFamily="34" charset="0"/>
            </a:rPr>
            <a:t>df</a:t>
          </a:r>
          <a:r>
            <a:rPr lang="en-US" sz="1400" dirty="0">
              <a:latin typeface="Abadi" panose="020B0604020104020204" pitchFamily="34" charset="0"/>
            </a:rPr>
            <a:t> [‘column’]. mean ( )</a:t>
          </a:r>
          <a:endParaRPr lang="es-MX" sz="1400" dirty="0">
            <a:latin typeface="Abadi" panose="020B0604020104020204" pitchFamily="34" charset="0"/>
          </a:endParaRPr>
        </a:p>
      </dgm:t>
    </dgm:pt>
    <dgm:pt modelId="{0D490F2D-8E99-4C95-BB95-C030B2309290}" type="parTrans" cxnId="{8988C909-CD0D-4B75-B272-6B8C1103FB74}">
      <dgm:prSet/>
      <dgm:spPr/>
      <dgm:t>
        <a:bodyPr/>
        <a:lstStyle/>
        <a:p>
          <a:endParaRPr lang="es-MX"/>
        </a:p>
      </dgm:t>
    </dgm:pt>
    <dgm:pt modelId="{009942C7-D0BB-4A10-BD57-281A43209823}" type="sibTrans" cxnId="{8988C909-CD0D-4B75-B272-6B8C1103FB74}">
      <dgm:prSet/>
      <dgm:spPr/>
      <dgm:t>
        <a:bodyPr/>
        <a:lstStyle/>
        <a:p>
          <a:endParaRPr lang="es-MX"/>
        </a:p>
      </dgm:t>
    </dgm:pt>
    <dgm:pt modelId="{62F625C3-5072-4671-B0EC-47A0D9FB6CED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Abadi" panose="020B0604020104020204" pitchFamily="34" charset="0"/>
            </a:rPr>
            <a:t>Replace the </a:t>
          </a:r>
          <a:r>
            <a:rPr lang="en-US" sz="1400" dirty="0" err="1">
              <a:latin typeface="Abadi" panose="020B0604020104020204" pitchFamily="34" charset="0"/>
            </a:rPr>
            <a:t>np.nan</a:t>
          </a:r>
          <a:r>
            <a:rPr lang="en-US" sz="1400" dirty="0">
              <a:latin typeface="Abadi" panose="020B0604020104020204" pitchFamily="34" charset="0"/>
            </a:rPr>
            <a:t> values with its mean value; [‘Column'].replace (</a:t>
          </a:r>
          <a:r>
            <a:rPr lang="en-US" sz="1400" dirty="0" err="1">
              <a:latin typeface="Abadi" panose="020B0604020104020204" pitchFamily="34" charset="0"/>
            </a:rPr>
            <a:t>np.nan</a:t>
          </a:r>
          <a:r>
            <a:rPr lang="en-US" sz="1400" dirty="0">
              <a:latin typeface="Abadi" panose="020B0604020104020204" pitchFamily="34" charset="0"/>
            </a:rPr>
            <a:t>, mean)</a:t>
          </a:r>
          <a:endParaRPr lang="es-MX" sz="1400" dirty="0">
            <a:latin typeface="Abadi" panose="020B0604020104020204" pitchFamily="34" charset="0"/>
          </a:endParaRPr>
        </a:p>
      </dgm:t>
    </dgm:pt>
    <dgm:pt modelId="{F678894C-61BA-4A5C-89C8-75D87749C6EE}" type="parTrans" cxnId="{9D9C0150-D40D-440E-B68F-526E1109D730}">
      <dgm:prSet/>
      <dgm:spPr/>
      <dgm:t>
        <a:bodyPr/>
        <a:lstStyle/>
        <a:p>
          <a:endParaRPr lang="es-MX"/>
        </a:p>
      </dgm:t>
    </dgm:pt>
    <dgm:pt modelId="{2323695A-FD33-454D-9768-AEE24CEB2A92}" type="sibTrans" cxnId="{9D9C0150-D40D-440E-B68F-526E1109D730}">
      <dgm:prSet/>
      <dgm:spPr/>
      <dgm:t>
        <a:bodyPr/>
        <a:lstStyle/>
        <a:p>
          <a:endParaRPr lang="es-MX"/>
        </a:p>
      </dgm:t>
    </dgm:pt>
    <dgm:pt modelId="{D3DAA620-0DCD-4E62-9EF9-414F7FBE4BB8}" type="pres">
      <dgm:prSet presAssocID="{C36D6D23-BB35-4DAE-A0E2-7272D617934B}" presName="linearFlow" presStyleCnt="0">
        <dgm:presLayoutVars>
          <dgm:dir/>
          <dgm:animLvl val="lvl"/>
          <dgm:resizeHandles val="exact"/>
        </dgm:presLayoutVars>
      </dgm:prSet>
      <dgm:spPr/>
    </dgm:pt>
    <dgm:pt modelId="{2B62F3CA-8590-4294-A467-547059BB929A}" type="pres">
      <dgm:prSet presAssocID="{E45A192E-23A0-4BAA-8430-F7129C546A37}" presName="composite" presStyleCnt="0"/>
      <dgm:spPr/>
    </dgm:pt>
    <dgm:pt modelId="{D9A58EB2-E0CD-418D-B0A4-7A43930FB22A}" type="pres">
      <dgm:prSet presAssocID="{E45A192E-23A0-4BAA-8430-F7129C546A37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EF8A2DB-5DED-477B-AF07-B28F64F6CC80}" type="pres">
      <dgm:prSet presAssocID="{E45A192E-23A0-4BAA-8430-F7129C546A37}" presName="descendantText" presStyleLbl="alignAcc1" presStyleIdx="0" presStyleCnt="2" custScaleY="100000">
        <dgm:presLayoutVars>
          <dgm:bulletEnabled val="1"/>
        </dgm:presLayoutVars>
      </dgm:prSet>
      <dgm:spPr/>
    </dgm:pt>
    <dgm:pt modelId="{6E6C4915-D3DE-479D-A9A9-6BB781EFFF00}" type="pres">
      <dgm:prSet presAssocID="{959E02DC-0FB6-4D54-882A-F9A4DB9FBE29}" presName="sp" presStyleCnt="0"/>
      <dgm:spPr/>
    </dgm:pt>
    <dgm:pt modelId="{9F65E5CB-0E48-4FA9-98E1-E8C63E9FC24D}" type="pres">
      <dgm:prSet presAssocID="{3A5B1399-BE63-469B-A544-73FA79852FE6}" presName="composite" presStyleCnt="0"/>
      <dgm:spPr/>
    </dgm:pt>
    <dgm:pt modelId="{14B4891E-C5B4-417F-91E0-BFCD2B187B52}" type="pres">
      <dgm:prSet presAssocID="{3A5B1399-BE63-469B-A544-73FA79852FE6}" presName="parentText" presStyleLbl="alignNode1" presStyleIdx="1" presStyleCnt="2" custScaleX="106016">
        <dgm:presLayoutVars>
          <dgm:chMax val="1"/>
          <dgm:bulletEnabled val="1"/>
        </dgm:presLayoutVars>
      </dgm:prSet>
      <dgm:spPr/>
    </dgm:pt>
    <dgm:pt modelId="{C58DC233-F067-4EF9-B35C-C361F43882E7}" type="pres">
      <dgm:prSet presAssocID="{3A5B1399-BE63-469B-A544-73FA79852FE6}" presName="descendantText" presStyleLbl="alignAcc1" presStyleIdx="1" presStyleCnt="2" custScaleY="81060">
        <dgm:presLayoutVars>
          <dgm:bulletEnabled val="1"/>
        </dgm:presLayoutVars>
      </dgm:prSet>
      <dgm:spPr/>
    </dgm:pt>
  </dgm:ptLst>
  <dgm:cxnLst>
    <dgm:cxn modelId="{8988C909-CD0D-4B75-B272-6B8C1103FB74}" srcId="{3A5B1399-BE63-469B-A544-73FA79852FE6}" destId="{BE68E11F-4A51-4116-BF51-8988AA3F8B49}" srcOrd="0" destOrd="0" parTransId="{0D490F2D-8E99-4C95-BB95-C030B2309290}" sibTransId="{009942C7-D0BB-4A10-BD57-281A43209823}"/>
    <dgm:cxn modelId="{99CB4D1F-0E76-4656-B810-C7CF583EB04C}" type="presOf" srcId="{62F625C3-5072-4671-B0EC-47A0D9FB6CED}" destId="{C58DC233-F067-4EF9-B35C-C361F43882E7}" srcOrd="0" destOrd="1" presId="urn:microsoft.com/office/officeart/2005/8/layout/chevron2"/>
    <dgm:cxn modelId="{C0DC7634-76F0-4265-84D6-1E4A5F16302D}" srcId="{C36D6D23-BB35-4DAE-A0E2-7272D617934B}" destId="{3A5B1399-BE63-469B-A544-73FA79852FE6}" srcOrd="1" destOrd="0" parTransId="{6E85FF4C-0B2D-4E72-95CF-CDB1D63D3D55}" sibTransId="{9A0ACF61-0AD6-4033-A482-C9472FB9F981}"/>
    <dgm:cxn modelId="{EFB9205C-CA27-4FE0-BD77-7684DDD82829}" type="presOf" srcId="{3A5B1399-BE63-469B-A544-73FA79852FE6}" destId="{14B4891E-C5B4-417F-91E0-BFCD2B187B52}" srcOrd="0" destOrd="0" presId="urn:microsoft.com/office/officeart/2005/8/layout/chevron2"/>
    <dgm:cxn modelId="{9D9C0150-D40D-440E-B68F-526E1109D730}" srcId="{3A5B1399-BE63-469B-A544-73FA79852FE6}" destId="{62F625C3-5072-4671-B0EC-47A0D9FB6CED}" srcOrd="1" destOrd="0" parTransId="{F678894C-61BA-4A5C-89C8-75D87749C6EE}" sibTransId="{2323695A-FD33-454D-9768-AEE24CEB2A92}"/>
    <dgm:cxn modelId="{DA498A78-596F-40C8-8C78-8953F2268C85}" srcId="{E45A192E-23A0-4BAA-8430-F7129C546A37}" destId="{D4606F0C-2A1F-4875-8F5A-B9D868E16BE4}" srcOrd="0" destOrd="0" parTransId="{B1E36AA6-84B0-4AB3-A8CD-87A74808CD73}" sibTransId="{494D4A26-EA1D-4490-A58A-4C03D75D325D}"/>
    <dgm:cxn modelId="{D3A5FF91-2D2C-44F6-8DD3-B324A5AA38BE}" type="presOf" srcId="{E45A192E-23A0-4BAA-8430-F7129C546A37}" destId="{D9A58EB2-E0CD-418D-B0A4-7A43930FB22A}" srcOrd="0" destOrd="0" presId="urn:microsoft.com/office/officeart/2005/8/layout/chevron2"/>
    <dgm:cxn modelId="{D4814DAA-236A-495B-AD6F-DEDB34442408}" srcId="{C36D6D23-BB35-4DAE-A0E2-7272D617934B}" destId="{E45A192E-23A0-4BAA-8430-F7129C546A37}" srcOrd="0" destOrd="0" parTransId="{F48D4631-0637-4430-90D9-8C3B3AF6ABC7}" sibTransId="{959E02DC-0FB6-4D54-882A-F9A4DB9FBE29}"/>
    <dgm:cxn modelId="{E528BECF-FA80-40BC-923D-E888F9F4CDA6}" type="presOf" srcId="{C36D6D23-BB35-4DAE-A0E2-7272D617934B}" destId="{D3DAA620-0DCD-4E62-9EF9-414F7FBE4BB8}" srcOrd="0" destOrd="0" presId="urn:microsoft.com/office/officeart/2005/8/layout/chevron2"/>
    <dgm:cxn modelId="{21ABF2D8-F922-437E-A32B-DE935738847B}" type="presOf" srcId="{BE68E11F-4A51-4116-BF51-8988AA3F8B49}" destId="{C58DC233-F067-4EF9-B35C-C361F43882E7}" srcOrd="0" destOrd="0" presId="urn:microsoft.com/office/officeart/2005/8/layout/chevron2"/>
    <dgm:cxn modelId="{34B469FF-468C-431F-AF00-C751123D6826}" type="presOf" srcId="{D4606F0C-2A1F-4875-8F5A-B9D868E16BE4}" destId="{CEF8A2DB-5DED-477B-AF07-B28F64F6CC80}" srcOrd="0" destOrd="0" presId="urn:microsoft.com/office/officeart/2005/8/layout/chevron2"/>
    <dgm:cxn modelId="{23749D89-3807-4FF6-96B4-0810821DE0AC}" type="presParOf" srcId="{D3DAA620-0DCD-4E62-9EF9-414F7FBE4BB8}" destId="{2B62F3CA-8590-4294-A467-547059BB929A}" srcOrd="0" destOrd="0" presId="urn:microsoft.com/office/officeart/2005/8/layout/chevron2"/>
    <dgm:cxn modelId="{BEAF7D32-0C97-474E-8E29-4AA0A37546D4}" type="presParOf" srcId="{2B62F3CA-8590-4294-A467-547059BB929A}" destId="{D9A58EB2-E0CD-418D-B0A4-7A43930FB22A}" srcOrd="0" destOrd="0" presId="urn:microsoft.com/office/officeart/2005/8/layout/chevron2"/>
    <dgm:cxn modelId="{E951E3F7-4779-470C-96C1-ED58184A9034}" type="presParOf" srcId="{2B62F3CA-8590-4294-A467-547059BB929A}" destId="{CEF8A2DB-5DED-477B-AF07-B28F64F6CC80}" srcOrd="1" destOrd="0" presId="urn:microsoft.com/office/officeart/2005/8/layout/chevron2"/>
    <dgm:cxn modelId="{8FA75E7F-44AE-4E26-9C21-80ECBC280271}" type="presParOf" srcId="{D3DAA620-0DCD-4E62-9EF9-414F7FBE4BB8}" destId="{6E6C4915-D3DE-479D-A9A9-6BB781EFFF00}" srcOrd="1" destOrd="0" presId="urn:microsoft.com/office/officeart/2005/8/layout/chevron2"/>
    <dgm:cxn modelId="{F0EF1A2A-2448-478C-904C-3DE626C8AE9C}" type="presParOf" srcId="{D3DAA620-0DCD-4E62-9EF9-414F7FBE4BB8}" destId="{9F65E5CB-0E48-4FA9-98E1-E8C63E9FC24D}" srcOrd="2" destOrd="0" presId="urn:microsoft.com/office/officeart/2005/8/layout/chevron2"/>
    <dgm:cxn modelId="{36F569EC-A756-485B-94A4-E8CEA2827479}" type="presParOf" srcId="{9F65E5CB-0E48-4FA9-98E1-E8C63E9FC24D}" destId="{14B4891E-C5B4-417F-91E0-BFCD2B187B52}" srcOrd="0" destOrd="0" presId="urn:microsoft.com/office/officeart/2005/8/layout/chevron2"/>
    <dgm:cxn modelId="{92F342C3-A49B-403E-B125-A4CDBA3DC385}" type="presParOf" srcId="{9F65E5CB-0E48-4FA9-98E1-E8C63E9FC24D}" destId="{C58DC233-F067-4EF9-B35C-C361F43882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6D6D23-BB35-4DAE-A0E2-7272D617934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45A192E-23A0-4BAA-8430-F7129C546A37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Import libraries </a:t>
          </a:r>
          <a:endParaRPr lang="es-MX" sz="1200" dirty="0">
            <a:latin typeface="Abadi" panose="020B0604020104020204" pitchFamily="34" charset="0"/>
          </a:endParaRPr>
        </a:p>
      </dgm:t>
    </dgm:pt>
    <dgm:pt modelId="{F48D4631-0637-4430-90D9-8C3B3AF6ABC7}" type="parTrans" cxnId="{D4814DAA-236A-495B-AD6F-DEDB34442408}">
      <dgm:prSet/>
      <dgm:spPr/>
      <dgm:t>
        <a:bodyPr/>
        <a:lstStyle/>
        <a:p>
          <a:endParaRPr lang="es-MX"/>
        </a:p>
      </dgm:t>
    </dgm:pt>
    <dgm:pt modelId="{959E02DC-0FB6-4D54-882A-F9A4DB9FBE29}" type="sibTrans" cxnId="{D4814DAA-236A-495B-AD6F-DEDB34442408}">
      <dgm:prSet/>
      <dgm:spPr/>
      <dgm:t>
        <a:bodyPr/>
        <a:lstStyle/>
        <a:p>
          <a:endParaRPr lang="es-MX"/>
        </a:p>
      </dgm:t>
    </dgm:pt>
    <dgm:pt modelId="{3A5B1399-BE63-469B-A544-73FA79852FE6}">
      <dgm:prSet phldrT="[Texto]" custT="1"/>
      <dgm:spPr/>
      <dgm:t>
        <a:bodyPr/>
        <a:lstStyle/>
        <a:p>
          <a:endParaRPr lang="en-US" sz="1200" dirty="0">
            <a:latin typeface="Abadi" panose="020B0604020104020204" pitchFamily="34" charset="0"/>
          </a:endParaRPr>
        </a:p>
        <a:p>
          <a:r>
            <a:rPr lang="en-US" sz="1200" dirty="0">
              <a:latin typeface="Abadi" panose="020B0604020104020204" pitchFamily="34" charset="0"/>
            </a:rPr>
            <a:t>Data Analysis</a:t>
          </a:r>
          <a:endParaRPr lang="es-MX" sz="900" dirty="0">
            <a:latin typeface="Abadi" panose="020B0604020104020204" pitchFamily="34" charset="0"/>
          </a:endParaRPr>
        </a:p>
      </dgm:t>
    </dgm:pt>
    <dgm:pt modelId="{6E85FF4C-0B2D-4E72-95CF-CDB1D63D3D55}" type="parTrans" cxnId="{C0DC7634-76F0-4265-84D6-1E4A5F16302D}">
      <dgm:prSet/>
      <dgm:spPr/>
      <dgm:t>
        <a:bodyPr/>
        <a:lstStyle/>
        <a:p>
          <a:endParaRPr lang="es-MX"/>
        </a:p>
      </dgm:t>
    </dgm:pt>
    <dgm:pt modelId="{9A0ACF61-0AD6-4033-A482-C9472FB9F981}" type="sibTrans" cxnId="{C0DC7634-76F0-4265-84D6-1E4A5F16302D}">
      <dgm:prSet/>
      <dgm:spPr/>
      <dgm:t>
        <a:bodyPr/>
        <a:lstStyle/>
        <a:p>
          <a:endParaRPr lang="es-MX"/>
        </a:p>
      </dgm:t>
    </dgm:pt>
    <dgm:pt modelId="{9FBB5712-A0E5-4111-9DF2-68E42E6BE9A3}">
      <dgm:prSet phldrT="[Texto]" custT="1"/>
      <dgm:spPr/>
      <dgm:t>
        <a:bodyPr/>
        <a:lstStyle/>
        <a:p>
          <a:endParaRPr lang="en-US" sz="1200" dirty="0">
            <a:latin typeface="Abadi" panose="020B0604020104020204" pitchFamily="34" charset="0"/>
          </a:endParaRPr>
        </a:p>
        <a:p>
          <a:r>
            <a:rPr lang="en-US" sz="1200" dirty="0">
              <a:latin typeface="Abadi" panose="020B0604020104020204" pitchFamily="34" charset="0"/>
            </a:rPr>
            <a:t>Launches each site</a:t>
          </a:r>
        </a:p>
      </dgm:t>
    </dgm:pt>
    <dgm:pt modelId="{F8033ED3-0AE2-4458-A44F-AA0CC1975548}" type="parTrans" cxnId="{DB0A1159-F00A-4434-A7F8-A19BD6C56064}">
      <dgm:prSet/>
      <dgm:spPr/>
      <dgm:t>
        <a:bodyPr/>
        <a:lstStyle/>
        <a:p>
          <a:endParaRPr lang="es-MX"/>
        </a:p>
      </dgm:t>
    </dgm:pt>
    <dgm:pt modelId="{D0358715-BEF4-4AF1-B8A2-B29E58E5DAD1}" type="sibTrans" cxnId="{DB0A1159-F00A-4434-A7F8-A19BD6C56064}">
      <dgm:prSet/>
      <dgm:spPr/>
      <dgm:t>
        <a:bodyPr/>
        <a:lstStyle/>
        <a:p>
          <a:endParaRPr lang="es-MX"/>
        </a:p>
      </dgm:t>
    </dgm:pt>
    <dgm:pt modelId="{6E080F42-A13F-474E-BFBA-C54F65BF850C}">
      <dgm:prSet phldrT="[Texto]"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Calculate the number of launches on each site with the method </a:t>
          </a:r>
          <a:r>
            <a:rPr lang="en-US" sz="1400" b="0" i="0" dirty="0" err="1">
              <a:latin typeface="Abadi" panose="020B0604020104020204" pitchFamily="34" charset="0"/>
            </a:rPr>
            <a:t>value_counts</a:t>
          </a:r>
          <a:r>
            <a:rPr lang="en-US" sz="1400" b="0" i="0" dirty="0">
              <a:latin typeface="Abadi" panose="020B0604020104020204" pitchFamily="34" charset="0"/>
            </a:rPr>
            <a:t>() on column </a:t>
          </a:r>
          <a:r>
            <a:rPr lang="en-US" sz="1400" b="0" i="0" dirty="0" err="1">
              <a:latin typeface="Abadi" panose="020B0604020104020204" pitchFamily="34" charset="0"/>
            </a:rPr>
            <a:t>LaunchSite</a:t>
          </a:r>
          <a:r>
            <a:rPr lang="en-US" sz="1400" b="0" i="0" dirty="0">
              <a:latin typeface="Abadi" panose="020B0604020104020204" pitchFamily="34" charset="0"/>
            </a:rPr>
            <a:t>: </a:t>
          </a:r>
          <a:r>
            <a:rPr lang="es-MX" sz="1400" b="0" i="0" dirty="0" err="1">
              <a:latin typeface="Abadi" panose="020B0604020104020204" pitchFamily="34" charset="0"/>
            </a:rPr>
            <a:t>df</a:t>
          </a:r>
          <a:r>
            <a:rPr lang="es-MX" sz="1400" b="0" i="0" dirty="0">
              <a:latin typeface="Abadi" panose="020B0604020104020204" pitchFamily="34" charset="0"/>
            </a:rPr>
            <a:t>['</a:t>
          </a:r>
          <a:r>
            <a:rPr lang="es-MX" sz="1400" b="0" i="0" dirty="0" err="1">
              <a:latin typeface="Abadi" panose="020B0604020104020204" pitchFamily="34" charset="0"/>
            </a:rPr>
            <a:t>LaunchSite</a:t>
          </a:r>
          <a:r>
            <a:rPr lang="es-MX" sz="1400" b="0" i="0" dirty="0">
              <a:latin typeface="Abadi" panose="020B0604020104020204" pitchFamily="34" charset="0"/>
            </a:rPr>
            <a:t>'].</a:t>
          </a:r>
          <a:r>
            <a:rPr lang="es-MX" sz="1400" b="0" i="0" dirty="0" err="1">
              <a:latin typeface="Abadi" panose="020B0604020104020204" pitchFamily="34" charset="0"/>
            </a:rPr>
            <a:t>value_counts</a:t>
          </a:r>
          <a:r>
            <a:rPr lang="es-MX" sz="1400" b="0" i="0" dirty="0">
              <a:latin typeface="Abadi" panose="020B0604020104020204" pitchFamily="34" charset="0"/>
            </a:rPr>
            <a:t>()</a:t>
          </a:r>
          <a:endParaRPr lang="es-MX" sz="1400" b="0" dirty="0">
            <a:latin typeface="Abadi" panose="020B0604020104020204" pitchFamily="34" charset="0"/>
          </a:endParaRPr>
        </a:p>
      </dgm:t>
    </dgm:pt>
    <dgm:pt modelId="{B2F714A3-7550-4014-A8CF-F11378F4FFAD}" type="parTrans" cxnId="{11A542F1-C2B3-4F5E-B9A6-EA92C027BBD6}">
      <dgm:prSet/>
      <dgm:spPr/>
      <dgm:t>
        <a:bodyPr/>
        <a:lstStyle/>
        <a:p>
          <a:endParaRPr lang="es-MX"/>
        </a:p>
      </dgm:t>
    </dgm:pt>
    <dgm:pt modelId="{AA79B6B7-21EC-4E2B-AE39-5F10AF8225C8}" type="sibTrans" cxnId="{11A542F1-C2B3-4F5E-B9A6-EA92C027BBD6}">
      <dgm:prSet/>
      <dgm:spPr/>
      <dgm:t>
        <a:bodyPr/>
        <a:lstStyle/>
        <a:p>
          <a:endParaRPr lang="es-MX"/>
        </a:p>
      </dgm:t>
    </dgm:pt>
    <dgm:pt modelId="{434B5FB8-5956-4842-9535-7ECAA50EA02F}">
      <dgm:prSet phldrT="[Texto]" custT="1"/>
      <dgm:spPr/>
      <dgm:t>
        <a:bodyPr/>
        <a:lstStyle/>
        <a:p>
          <a:endParaRPr lang="en-US" sz="1200" dirty="0">
            <a:latin typeface="Abadi" panose="020B0604020104020204" pitchFamily="34" charset="0"/>
          </a:endParaRPr>
        </a:p>
        <a:p>
          <a:r>
            <a:rPr lang="en-US" sz="1200" dirty="0" err="1">
              <a:latin typeface="Abadi" panose="020B0604020104020204" pitchFamily="34" charset="0"/>
            </a:rPr>
            <a:t>Ocurrence</a:t>
          </a:r>
          <a:r>
            <a:rPr lang="en-US" sz="1200" dirty="0">
              <a:latin typeface="Abadi" panose="020B0604020104020204" pitchFamily="34" charset="0"/>
            </a:rPr>
            <a:t>  e</a:t>
          </a:r>
        </a:p>
        <a:p>
          <a:r>
            <a:rPr lang="en-US" sz="1200" dirty="0">
              <a:latin typeface="Abadi" panose="020B0604020104020204" pitchFamily="34" charset="0"/>
            </a:rPr>
            <a:t>Orbit </a:t>
          </a:r>
          <a:endParaRPr lang="es-MX" sz="1200" dirty="0">
            <a:latin typeface="Abadi" panose="020B0604020104020204" pitchFamily="34" charset="0"/>
          </a:endParaRPr>
        </a:p>
      </dgm:t>
    </dgm:pt>
    <dgm:pt modelId="{CD1AC18B-E13E-4088-8CC0-3B155DB85E87}" type="parTrans" cxnId="{52E26A37-2359-44D2-B3B4-DE5AC46E60EC}">
      <dgm:prSet/>
      <dgm:spPr/>
      <dgm:t>
        <a:bodyPr/>
        <a:lstStyle/>
        <a:p>
          <a:endParaRPr lang="es-MX"/>
        </a:p>
      </dgm:t>
    </dgm:pt>
    <dgm:pt modelId="{34D19F7D-060F-4E4E-B420-10B6BA7EFF25}" type="sibTrans" cxnId="{52E26A37-2359-44D2-B3B4-DE5AC46E60EC}">
      <dgm:prSet/>
      <dgm:spPr/>
      <dgm:t>
        <a:bodyPr/>
        <a:lstStyle/>
        <a:p>
          <a:endParaRPr lang="es-MX"/>
        </a:p>
      </dgm:t>
    </dgm:pt>
    <dgm:pt modelId="{D4606F0C-2A1F-4875-8F5A-B9D868E16BE4}">
      <dgm:prSet phldrT="[Texto]" custT="1"/>
      <dgm:spPr/>
      <dgm:t>
        <a:bodyPr/>
        <a:lstStyle/>
        <a:p>
          <a:pPr>
            <a:buFontTx/>
            <a:buNone/>
          </a:pPr>
          <a:r>
            <a:rPr lang="en-US" sz="1400" dirty="0">
              <a:latin typeface="Abadi" panose="020B0604020104020204" pitchFamily="34" charset="0"/>
            </a:rPr>
            <a:t>Pandas, </a:t>
          </a:r>
          <a:r>
            <a:rPr lang="en-US" sz="1400" dirty="0" err="1">
              <a:latin typeface="Abadi" panose="020B0604020104020204" pitchFamily="34" charset="0"/>
            </a:rPr>
            <a:t>numpy</a:t>
          </a:r>
          <a:r>
            <a:rPr lang="en-US" sz="1400" dirty="0">
              <a:latin typeface="Abadi" panose="020B0604020104020204" pitchFamily="34" charset="0"/>
            </a:rPr>
            <a:t> </a:t>
          </a:r>
          <a:endParaRPr lang="es-MX" sz="1400" dirty="0">
            <a:latin typeface="Abadi" panose="020B0604020104020204" pitchFamily="34" charset="0"/>
          </a:endParaRPr>
        </a:p>
      </dgm:t>
    </dgm:pt>
    <dgm:pt modelId="{494D4A26-EA1D-4490-A58A-4C03D75D325D}" type="sibTrans" cxnId="{DA498A78-596F-40C8-8C78-8953F2268C85}">
      <dgm:prSet/>
      <dgm:spPr/>
      <dgm:t>
        <a:bodyPr/>
        <a:lstStyle/>
        <a:p>
          <a:endParaRPr lang="es-MX"/>
        </a:p>
      </dgm:t>
    </dgm:pt>
    <dgm:pt modelId="{B1E36AA6-84B0-4AB3-A8CD-87A74808CD73}" type="parTrans" cxnId="{DA498A78-596F-40C8-8C78-8953F2268C85}">
      <dgm:prSet/>
      <dgm:spPr/>
      <dgm:t>
        <a:bodyPr/>
        <a:lstStyle/>
        <a:p>
          <a:endParaRPr lang="es-MX"/>
        </a:p>
      </dgm:t>
    </dgm:pt>
    <dgm:pt modelId="{BE68E11F-4A51-4116-BF51-8988AA3F8B49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Abadi" panose="020B0604020104020204" pitchFamily="34" charset="0"/>
            </a:rPr>
            <a:t>Load SpaceX dataset</a:t>
          </a:r>
          <a:endParaRPr lang="es-MX" sz="1400" dirty="0">
            <a:latin typeface="Abadi" panose="020B0604020104020204" pitchFamily="34" charset="0"/>
          </a:endParaRPr>
        </a:p>
      </dgm:t>
    </dgm:pt>
    <dgm:pt modelId="{0D490F2D-8E99-4C95-BB95-C030B2309290}" type="parTrans" cxnId="{8988C909-CD0D-4B75-B272-6B8C1103FB74}">
      <dgm:prSet/>
      <dgm:spPr/>
      <dgm:t>
        <a:bodyPr/>
        <a:lstStyle/>
        <a:p>
          <a:endParaRPr lang="es-MX"/>
        </a:p>
      </dgm:t>
    </dgm:pt>
    <dgm:pt modelId="{009942C7-D0BB-4A10-BD57-281A43209823}" type="sibTrans" cxnId="{8988C909-CD0D-4B75-B272-6B8C1103FB74}">
      <dgm:prSet/>
      <dgm:spPr/>
      <dgm:t>
        <a:bodyPr/>
        <a:lstStyle/>
        <a:p>
          <a:endParaRPr lang="es-MX"/>
        </a:p>
      </dgm:t>
    </dgm:pt>
    <dgm:pt modelId="{849320F2-3FA5-4D7C-871A-14998C28D2B0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Abadi" panose="020B0604020104020204" pitchFamily="34" charset="0"/>
            </a:rPr>
            <a:t>Identify and calculate the % of missing values in each column. </a:t>
          </a:r>
          <a:endParaRPr lang="es-MX" sz="1400" dirty="0">
            <a:latin typeface="Abadi" panose="020B0604020104020204" pitchFamily="34" charset="0"/>
          </a:endParaRPr>
        </a:p>
      </dgm:t>
    </dgm:pt>
    <dgm:pt modelId="{7D6D8C78-B164-4CBE-B45E-F653F783B917}" type="parTrans" cxnId="{7B4FB17F-6BC7-4C24-A3E2-365B9E16B5EF}">
      <dgm:prSet/>
      <dgm:spPr/>
      <dgm:t>
        <a:bodyPr/>
        <a:lstStyle/>
        <a:p>
          <a:endParaRPr lang="es-MX"/>
        </a:p>
      </dgm:t>
    </dgm:pt>
    <dgm:pt modelId="{209421DD-2825-4069-8108-4D780B3AF922}" type="sibTrans" cxnId="{7B4FB17F-6BC7-4C24-A3E2-365B9E16B5EF}">
      <dgm:prSet/>
      <dgm:spPr/>
      <dgm:t>
        <a:bodyPr/>
        <a:lstStyle/>
        <a:p>
          <a:endParaRPr lang="es-MX"/>
        </a:p>
      </dgm:t>
    </dgm:pt>
    <dgm:pt modelId="{BF66A6E3-1919-411F-BB70-AB422AC9DD27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latin typeface="Abadi" panose="020B0604020104020204" pitchFamily="34" charset="0"/>
            </a:rPr>
            <a:t>Identify which columns are numerical and categorical </a:t>
          </a:r>
          <a:endParaRPr lang="es-MX" sz="1400" dirty="0">
            <a:latin typeface="Abadi" panose="020B0604020104020204" pitchFamily="34" charset="0"/>
          </a:endParaRPr>
        </a:p>
      </dgm:t>
    </dgm:pt>
    <dgm:pt modelId="{FB191726-3B4C-4FB0-9FDB-41A623548A84}" type="parTrans" cxnId="{7A525959-D2B1-40F8-8A5F-A9C7162EA28C}">
      <dgm:prSet/>
      <dgm:spPr/>
      <dgm:t>
        <a:bodyPr/>
        <a:lstStyle/>
        <a:p>
          <a:endParaRPr lang="es-MX"/>
        </a:p>
      </dgm:t>
    </dgm:pt>
    <dgm:pt modelId="{BCBB2D93-D40B-41C8-82C2-6494D1D7C142}" type="sibTrans" cxnId="{7A525959-D2B1-40F8-8A5F-A9C7162EA28C}">
      <dgm:prSet/>
      <dgm:spPr/>
      <dgm:t>
        <a:bodyPr/>
        <a:lstStyle/>
        <a:p>
          <a:endParaRPr lang="es-MX"/>
        </a:p>
      </dgm:t>
    </dgm:pt>
    <dgm:pt modelId="{6316B7B9-3903-4F4B-B430-4277E68B3818}">
      <dgm:prSet phldrT="[Texto]" custT="1"/>
      <dgm:spPr/>
      <dgm:t>
        <a:bodyPr/>
        <a:lstStyle/>
        <a:p>
          <a:r>
            <a:rPr lang="en-US" sz="1400" dirty="0">
              <a:latin typeface="Abadi" panose="020B0604020104020204" pitchFamily="34" charset="0"/>
            </a:rPr>
            <a:t>Apply </a:t>
          </a:r>
          <a:r>
            <a:rPr lang="en-US" sz="1400" dirty="0" err="1">
              <a:latin typeface="Abadi" panose="020B0604020104020204" pitchFamily="34" charset="0"/>
            </a:rPr>
            <a:t>value_counts</a:t>
          </a:r>
          <a:r>
            <a:rPr lang="en-US" sz="1400" dirty="0">
              <a:latin typeface="Abadi" panose="020B0604020104020204" pitchFamily="34" charset="0"/>
            </a:rPr>
            <a:t> on Orbit column: </a:t>
          </a:r>
          <a:r>
            <a:rPr lang="es-MX" sz="1400" dirty="0" err="1">
              <a:latin typeface="Abadi" panose="020B0604020104020204" pitchFamily="34" charset="0"/>
            </a:rPr>
            <a:t>df</a:t>
          </a:r>
          <a:r>
            <a:rPr lang="es-MX" sz="1400" dirty="0">
              <a:latin typeface="Abadi" panose="020B0604020104020204" pitchFamily="34" charset="0"/>
            </a:rPr>
            <a:t>['</a:t>
          </a:r>
          <a:r>
            <a:rPr lang="es-MX" sz="1400" dirty="0" err="1">
              <a:latin typeface="Abadi" panose="020B0604020104020204" pitchFamily="34" charset="0"/>
            </a:rPr>
            <a:t>Orbit</a:t>
          </a:r>
          <a:r>
            <a:rPr lang="es-MX" sz="1400" dirty="0">
              <a:latin typeface="Abadi" panose="020B0604020104020204" pitchFamily="34" charset="0"/>
            </a:rPr>
            <a:t>'].</a:t>
          </a:r>
          <a:r>
            <a:rPr lang="es-MX" sz="1400" dirty="0" err="1">
              <a:latin typeface="Abadi" panose="020B0604020104020204" pitchFamily="34" charset="0"/>
            </a:rPr>
            <a:t>value_counts</a:t>
          </a:r>
          <a:r>
            <a:rPr lang="es-MX" sz="1400" dirty="0">
              <a:latin typeface="Abadi" panose="020B0604020104020204" pitchFamily="34" charset="0"/>
            </a:rPr>
            <a:t>()</a:t>
          </a:r>
        </a:p>
      </dgm:t>
    </dgm:pt>
    <dgm:pt modelId="{92FE826E-3CB0-4079-800B-F1CBF6063286}" type="parTrans" cxnId="{9ECBB30B-A435-4697-9245-51E4BCAA94E1}">
      <dgm:prSet/>
      <dgm:spPr/>
      <dgm:t>
        <a:bodyPr/>
        <a:lstStyle/>
        <a:p>
          <a:endParaRPr lang="es-MX"/>
        </a:p>
      </dgm:t>
    </dgm:pt>
    <dgm:pt modelId="{F095E781-C5DF-4FC9-B096-128E1BCACE07}" type="sibTrans" cxnId="{9ECBB30B-A435-4697-9245-51E4BCAA94E1}">
      <dgm:prSet/>
      <dgm:spPr/>
      <dgm:t>
        <a:bodyPr/>
        <a:lstStyle/>
        <a:p>
          <a:endParaRPr lang="es-MX"/>
        </a:p>
      </dgm:t>
    </dgm:pt>
    <dgm:pt modelId="{22AAF4B5-61CF-4B05-9BC6-89CC2F3F4F49}">
      <dgm:prSet phldrT="[Texto]" custT="1"/>
      <dgm:spPr/>
      <dgm:t>
        <a:bodyPr/>
        <a:lstStyle/>
        <a:p>
          <a:r>
            <a:rPr lang="en-US" sz="1200" dirty="0">
              <a:latin typeface="Abadi" panose="020B0604020104020204" pitchFamily="34" charset="0"/>
            </a:rPr>
            <a:t>Landing outcomes</a:t>
          </a:r>
          <a:endParaRPr lang="es-MX" sz="1200" dirty="0">
            <a:latin typeface="Abadi" panose="020B0604020104020204" pitchFamily="34" charset="0"/>
          </a:endParaRPr>
        </a:p>
      </dgm:t>
    </dgm:pt>
    <dgm:pt modelId="{84E47A18-315C-4840-9D0C-C1F2A9EB4E1E}" type="parTrans" cxnId="{720209B1-89B5-49E1-A011-DB4372DF9AB0}">
      <dgm:prSet/>
      <dgm:spPr/>
      <dgm:t>
        <a:bodyPr/>
        <a:lstStyle/>
        <a:p>
          <a:endParaRPr lang="es-MX"/>
        </a:p>
      </dgm:t>
    </dgm:pt>
    <dgm:pt modelId="{7E73CA9A-6D99-4E36-9A5B-5E497772D2B3}" type="sibTrans" cxnId="{720209B1-89B5-49E1-A011-DB4372DF9AB0}">
      <dgm:prSet/>
      <dgm:spPr/>
      <dgm:t>
        <a:bodyPr/>
        <a:lstStyle/>
        <a:p>
          <a:endParaRPr lang="es-MX"/>
        </a:p>
      </dgm:t>
    </dgm:pt>
    <dgm:pt modelId="{E6E3B8B6-8EDE-4578-BECE-6D6CC3FE20D5}">
      <dgm:prSet phldrT="[Texto]" custT="1"/>
      <dgm:spPr/>
      <dgm:t>
        <a:bodyPr/>
        <a:lstStyle/>
        <a:p>
          <a:pPr>
            <a:buNone/>
          </a:pPr>
          <a:r>
            <a:rPr lang="en-US" sz="1400" dirty="0" err="1">
              <a:latin typeface="Abadi" panose="020B0604020104020204" pitchFamily="34" charset="0"/>
            </a:rPr>
            <a:t>Landing_outcomes</a:t>
          </a:r>
          <a:r>
            <a:rPr lang="en-US" sz="1400" dirty="0">
              <a:latin typeface="Abadi" panose="020B0604020104020204" pitchFamily="34" charset="0"/>
            </a:rPr>
            <a:t> = values on Outcome column: </a:t>
          </a:r>
          <a:r>
            <a:rPr lang="en-US" sz="1400" dirty="0" err="1">
              <a:latin typeface="Abadi" panose="020B0604020104020204" pitchFamily="34" charset="0"/>
            </a:rPr>
            <a:t>landing_outcomes</a:t>
          </a:r>
          <a:r>
            <a:rPr lang="en-US" sz="1400" dirty="0">
              <a:latin typeface="Abadi" panose="020B0604020104020204" pitchFamily="34" charset="0"/>
            </a:rPr>
            <a:t>=</a:t>
          </a:r>
          <a:r>
            <a:rPr lang="en-US" sz="1400" dirty="0" err="1">
              <a:latin typeface="Abadi" panose="020B0604020104020204" pitchFamily="34" charset="0"/>
            </a:rPr>
            <a:t>df</a:t>
          </a:r>
          <a:r>
            <a:rPr lang="en-US" sz="1400" dirty="0">
              <a:latin typeface="Abadi" panose="020B0604020104020204" pitchFamily="34" charset="0"/>
            </a:rPr>
            <a:t>['Outcome'].</a:t>
          </a:r>
          <a:r>
            <a:rPr lang="en-US" sz="1400" dirty="0" err="1">
              <a:latin typeface="Abadi" panose="020B0604020104020204" pitchFamily="34" charset="0"/>
            </a:rPr>
            <a:t>value_counts</a:t>
          </a:r>
          <a:r>
            <a:rPr lang="en-US" sz="1400" dirty="0">
              <a:latin typeface="Abadi" panose="020B0604020104020204" pitchFamily="34" charset="0"/>
            </a:rPr>
            <a:t>()</a:t>
          </a:r>
          <a:endParaRPr lang="es-MX" sz="1400" dirty="0">
            <a:latin typeface="Abadi" panose="020B0604020104020204" pitchFamily="34" charset="0"/>
          </a:endParaRPr>
        </a:p>
      </dgm:t>
    </dgm:pt>
    <dgm:pt modelId="{361300E8-4043-437C-9683-3175D74A1EE9}" type="parTrans" cxnId="{66EF6F9B-5B7C-460D-BCA0-88E90AB21AFA}">
      <dgm:prSet/>
      <dgm:spPr/>
      <dgm:t>
        <a:bodyPr/>
        <a:lstStyle/>
        <a:p>
          <a:endParaRPr lang="es-MX"/>
        </a:p>
      </dgm:t>
    </dgm:pt>
    <dgm:pt modelId="{F394ADA5-98CA-47F7-B147-D0A24332E87B}" type="sibTrans" cxnId="{66EF6F9B-5B7C-460D-BCA0-88E90AB21AFA}">
      <dgm:prSet/>
      <dgm:spPr/>
      <dgm:t>
        <a:bodyPr/>
        <a:lstStyle/>
        <a:p>
          <a:endParaRPr lang="es-MX"/>
        </a:p>
      </dgm:t>
    </dgm:pt>
    <dgm:pt modelId="{D790FA05-003B-495C-929E-62F995EEF0C0}">
      <dgm:prSet phldrT="[Texto]" custT="1"/>
      <dgm:spPr/>
      <dgm:t>
        <a:bodyPr/>
        <a:lstStyle/>
        <a:p>
          <a:pPr>
            <a:buNone/>
          </a:pPr>
          <a:r>
            <a:rPr lang="en-US" sz="1400" dirty="0">
              <a:latin typeface="Abadi" panose="020B0604020104020204" pitchFamily="34" charset="0"/>
            </a:rPr>
            <a:t>Outcome label </a:t>
          </a:r>
          <a:endParaRPr lang="es-MX" sz="1400" dirty="0">
            <a:latin typeface="Abadi" panose="020B0604020104020204" pitchFamily="34" charset="0"/>
          </a:endParaRPr>
        </a:p>
      </dgm:t>
    </dgm:pt>
    <dgm:pt modelId="{8A7871A8-A694-4810-B70B-4C946252BC8F}" type="parTrans" cxnId="{4E0330AE-72AD-4FDB-A896-B2BDE2D9CB4B}">
      <dgm:prSet/>
      <dgm:spPr/>
      <dgm:t>
        <a:bodyPr/>
        <a:lstStyle/>
        <a:p>
          <a:endParaRPr lang="es-MX"/>
        </a:p>
      </dgm:t>
    </dgm:pt>
    <dgm:pt modelId="{782AB51C-82D2-4973-9DFB-50715E39A226}" type="sibTrans" cxnId="{4E0330AE-72AD-4FDB-A896-B2BDE2D9CB4B}">
      <dgm:prSet/>
      <dgm:spPr/>
      <dgm:t>
        <a:bodyPr/>
        <a:lstStyle/>
        <a:p>
          <a:endParaRPr lang="es-MX"/>
        </a:p>
      </dgm:t>
    </dgm:pt>
    <dgm:pt modelId="{FFBBE36C-DFEC-4675-A061-637D51E96AE0}">
      <dgm:prSet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Create a landing outcome label from Outcome column</a:t>
          </a:r>
          <a:endParaRPr lang="es-MX" sz="1400" b="0" dirty="0">
            <a:latin typeface="Abadi" panose="020B0604020104020204" pitchFamily="34" charset="0"/>
          </a:endParaRPr>
        </a:p>
      </dgm:t>
    </dgm:pt>
    <dgm:pt modelId="{9BBD103F-7FE9-474E-9E1E-53CB4450AC78}" type="parTrans" cxnId="{779599F6-20D3-42B9-BC0F-729D35A2509C}">
      <dgm:prSet/>
      <dgm:spPr/>
      <dgm:t>
        <a:bodyPr/>
        <a:lstStyle/>
        <a:p>
          <a:endParaRPr lang="es-MX"/>
        </a:p>
      </dgm:t>
    </dgm:pt>
    <dgm:pt modelId="{4CED9C25-D356-4794-8BF3-0EEF34C8FEDF}" type="sibTrans" cxnId="{779599F6-20D3-42B9-BC0F-729D35A2509C}">
      <dgm:prSet/>
      <dgm:spPr/>
      <dgm:t>
        <a:bodyPr/>
        <a:lstStyle/>
        <a:p>
          <a:endParaRPr lang="es-MX"/>
        </a:p>
      </dgm:t>
    </dgm:pt>
    <dgm:pt modelId="{39CD2C26-55E3-4B30-867A-09FA5F3CDA40}">
      <dgm:prSet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Create a list where the element is zero if the first stage did not land successfully;  one means the first stage landed Successfully.</a:t>
          </a:r>
          <a:endParaRPr lang="es-MX" sz="1400" b="0" dirty="0">
            <a:latin typeface="Abadi" panose="020B0604020104020204" pitchFamily="34" charset="0"/>
          </a:endParaRPr>
        </a:p>
      </dgm:t>
    </dgm:pt>
    <dgm:pt modelId="{60A07ADA-E51A-4C71-AD43-1316692F75AE}" type="parTrans" cxnId="{3C6E9AD5-77FE-4382-B026-494E7AB52FED}">
      <dgm:prSet/>
      <dgm:spPr/>
      <dgm:t>
        <a:bodyPr/>
        <a:lstStyle/>
        <a:p>
          <a:endParaRPr lang="es-MX"/>
        </a:p>
      </dgm:t>
    </dgm:pt>
    <dgm:pt modelId="{2CE3792C-EF44-40E2-853D-914021C4CAF1}" type="sibTrans" cxnId="{3C6E9AD5-77FE-4382-B026-494E7AB52FED}">
      <dgm:prSet/>
      <dgm:spPr/>
      <dgm:t>
        <a:bodyPr/>
        <a:lstStyle/>
        <a:p>
          <a:endParaRPr lang="es-MX"/>
        </a:p>
      </dgm:t>
    </dgm:pt>
    <dgm:pt modelId="{66683350-A5C2-46F7-A8C5-BE7C18810DD1}">
      <dgm:prSet custT="1"/>
      <dgm:spPr/>
      <dgm:t>
        <a:bodyPr/>
        <a:lstStyle/>
        <a:p>
          <a:r>
            <a:rPr lang="en-US" sz="1400" b="0" i="0" dirty="0">
              <a:latin typeface="Abadi" panose="020B0604020104020204" pitchFamily="34" charset="0"/>
            </a:rPr>
            <a:t>Assign it to the variable called </a:t>
          </a:r>
          <a:r>
            <a:rPr lang="en-US" sz="1400" b="0" i="0" dirty="0" err="1">
              <a:latin typeface="Abadi" panose="020B0604020104020204" pitchFamily="34" charset="0"/>
            </a:rPr>
            <a:t>Landing_Class</a:t>
          </a:r>
          <a:r>
            <a:rPr lang="en-US" sz="1400" b="0" i="0" dirty="0">
              <a:latin typeface="Abadi" panose="020B0604020104020204" pitchFamily="34" charset="0"/>
            </a:rPr>
            <a:t> </a:t>
          </a:r>
          <a:endParaRPr lang="es-MX" sz="1400" b="0" dirty="0">
            <a:latin typeface="Abadi" panose="020B0604020104020204" pitchFamily="34" charset="0"/>
          </a:endParaRPr>
        </a:p>
      </dgm:t>
    </dgm:pt>
    <dgm:pt modelId="{ED43CF55-BE6A-4557-A8F7-6CC83AC35061}" type="parTrans" cxnId="{D62BCBCC-0CB2-43CB-8694-BBB972B51D91}">
      <dgm:prSet/>
      <dgm:spPr/>
      <dgm:t>
        <a:bodyPr/>
        <a:lstStyle/>
        <a:p>
          <a:endParaRPr lang="es-MX"/>
        </a:p>
      </dgm:t>
    </dgm:pt>
    <dgm:pt modelId="{E00F8973-8D9B-494E-BFF8-EDFE3D1A51FB}" type="sibTrans" cxnId="{D62BCBCC-0CB2-43CB-8694-BBB972B51D91}">
      <dgm:prSet/>
      <dgm:spPr/>
      <dgm:t>
        <a:bodyPr/>
        <a:lstStyle/>
        <a:p>
          <a:endParaRPr lang="es-MX"/>
        </a:p>
      </dgm:t>
    </dgm:pt>
    <dgm:pt modelId="{D3DAA620-0DCD-4E62-9EF9-414F7FBE4BB8}" type="pres">
      <dgm:prSet presAssocID="{C36D6D23-BB35-4DAE-A0E2-7272D617934B}" presName="linearFlow" presStyleCnt="0">
        <dgm:presLayoutVars>
          <dgm:dir/>
          <dgm:animLvl val="lvl"/>
          <dgm:resizeHandles val="exact"/>
        </dgm:presLayoutVars>
      </dgm:prSet>
      <dgm:spPr/>
    </dgm:pt>
    <dgm:pt modelId="{2B62F3CA-8590-4294-A467-547059BB929A}" type="pres">
      <dgm:prSet presAssocID="{E45A192E-23A0-4BAA-8430-F7129C546A37}" presName="composite" presStyleCnt="0"/>
      <dgm:spPr/>
    </dgm:pt>
    <dgm:pt modelId="{D9A58EB2-E0CD-418D-B0A4-7A43930FB22A}" type="pres">
      <dgm:prSet presAssocID="{E45A192E-23A0-4BAA-8430-F7129C546A37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CEF8A2DB-5DED-477B-AF07-B28F64F6CC80}" type="pres">
      <dgm:prSet presAssocID="{E45A192E-23A0-4BAA-8430-F7129C546A37}" presName="descendantText" presStyleLbl="alignAcc1" presStyleIdx="0" presStyleCnt="6" custScaleY="100000">
        <dgm:presLayoutVars>
          <dgm:bulletEnabled val="1"/>
        </dgm:presLayoutVars>
      </dgm:prSet>
      <dgm:spPr/>
    </dgm:pt>
    <dgm:pt modelId="{6E6C4915-D3DE-479D-A9A9-6BB781EFFF00}" type="pres">
      <dgm:prSet presAssocID="{959E02DC-0FB6-4D54-882A-F9A4DB9FBE29}" presName="sp" presStyleCnt="0"/>
      <dgm:spPr/>
    </dgm:pt>
    <dgm:pt modelId="{9F65E5CB-0E48-4FA9-98E1-E8C63E9FC24D}" type="pres">
      <dgm:prSet presAssocID="{3A5B1399-BE63-469B-A544-73FA79852FE6}" presName="composite" presStyleCnt="0"/>
      <dgm:spPr/>
    </dgm:pt>
    <dgm:pt modelId="{14B4891E-C5B4-417F-91E0-BFCD2B187B52}" type="pres">
      <dgm:prSet presAssocID="{3A5B1399-BE63-469B-A544-73FA79852FE6}" presName="parentText" presStyleLbl="alignNode1" presStyleIdx="1" presStyleCnt="6" custScaleX="113277">
        <dgm:presLayoutVars>
          <dgm:chMax val="1"/>
          <dgm:bulletEnabled val="1"/>
        </dgm:presLayoutVars>
      </dgm:prSet>
      <dgm:spPr/>
    </dgm:pt>
    <dgm:pt modelId="{C58DC233-F067-4EF9-B35C-C361F43882E7}" type="pres">
      <dgm:prSet presAssocID="{3A5B1399-BE63-469B-A544-73FA79852FE6}" presName="descendantText" presStyleLbl="alignAcc1" presStyleIdx="1" presStyleCnt="6" custScaleY="123086">
        <dgm:presLayoutVars>
          <dgm:bulletEnabled val="1"/>
        </dgm:presLayoutVars>
      </dgm:prSet>
      <dgm:spPr/>
    </dgm:pt>
    <dgm:pt modelId="{C9B63622-3728-45D6-BA05-8F2F533F7E65}" type="pres">
      <dgm:prSet presAssocID="{9A0ACF61-0AD6-4033-A482-C9472FB9F981}" presName="sp" presStyleCnt="0"/>
      <dgm:spPr/>
    </dgm:pt>
    <dgm:pt modelId="{4F668E76-8643-41CB-B07F-815ED808E291}" type="pres">
      <dgm:prSet presAssocID="{9FBB5712-A0E5-4111-9DF2-68E42E6BE9A3}" presName="composite" presStyleCnt="0"/>
      <dgm:spPr/>
    </dgm:pt>
    <dgm:pt modelId="{9422C9FE-C664-41D5-8103-1E710DB73880}" type="pres">
      <dgm:prSet presAssocID="{9FBB5712-A0E5-4111-9DF2-68E42E6BE9A3}" presName="parentText" presStyleLbl="alignNode1" presStyleIdx="2" presStyleCnt="6" custScaleX="137536">
        <dgm:presLayoutVars>
          <dgm:chMax val="1"/>
          <dgm:bulletEnabled val="1"/>
        </dgm:presLayoutVars>
      </dgm:prSet>
      <dgm:spPr/>
    </dgm:pt>
    <dgm:pt modelId="{F25C873F-C53A-4870-AEDA-FA838C80BCDD}" type="pres">
      <dgm:prSet presAssocID="{9FBB5712-A0E5-4111-9DF2-68E42E6BE9A3}" presName="descendantText" presStyleLbl="alignAcc1" presStyleIdx="2" presStyleCnt="6">
        <dgm:presLayoutVars>
          <dgm:bulletEnabled val="1"/>
        </dgm:presLayoutVars>
      </dgm:prSet>
      <dgm:spPr/>
    </dgm:pt>
    <dgm:pt modelId="{5CA54FE5-3890-4EFB-AD39-67A2338EB711}" type="pres">
      <dgm:prSet presAssocID="{D0358715-BEF4-4AF1-B8A2-B29E58E5DAD1}" presName="sp" presStyleCnt="0"/>
      <dgm:spPr/>
    </dgm:pt>
    <dgm:pt modelId="{63EF5B8E-8D03-4B4D-9FA8-FC8EFDD5677B}" type="pres">
      <dgm:prSet presAssocID="{434B5FB8-5956-4842-9535-7ECAA50EA02F}" presName="composite" presStyleCnt="0"/>
      <dgm:spPr/>
    </dgm:pt>
    <dgm:pt modelId="{9B86F8CB-B72D-497B-A6A6-C0403C43F425}" type="pres">
      <dgm:prSet presAssocID="{434B5FB8-5956-4842-9535-7ECAA50EA02F}" presName="parentText" presStyleLbl="alignNode1" presStyleIdx="3" presStyleCnt="6" custScaleX="144542">
        <dgm:presLayoutVars>
          <dgm:chMax val="1"/>
          <dgm:bulletEnabled val="1"/>
        </dgm:presLayoutVars>
      </dgm:prSet>
      <dgm:spPr/>
    </dgm:pt>
    <dgm:pt modelId="{12216032-D44D-46BD-887F-180CE43B0D54}" type="pres">
      <dgm:prSet presAssocID="{434B5FB8-5956-4842-9535-7ECAA50EA02F}" presName="descendantText" presStyleLbl="alignAcc1" presStyleIdx="3" presStyleCnt="6">
        <dgm:presLayoutVars>
          <dgm:bulletEnabled val="1"/>
        </dgm:presLayoutVars>
      </dgm:prSet>
      <dgm:spPr/>
    </dgm:pt>
    <dgm:pt modelId="{22BD74B9-BD6E-4BA2-B895-E49C09E5B9EE}" type="pres">
      <dgm:prSet presAssocID="{34D19F7D-060F-4E4E-B420-10B6BA7EFF25}" presName="sp" presStyleCnt="0"/>
      <dgm:spPr/>
    </dgm:pt>
    <dgm:pt modelId="{5B6FCFCE-6A72-497F-B5BD-0C3651DC6102}" type="pres">
      <dgm:prSet presAssocID="{22AAF4B5-61CF-4B05-9BC6-89CC2F3F4F49}" presName="composite" presStyleCnt="0"/>
      <dgm:spPr/>
    </dgm:pt>
    <dgm:pt modelId="{B1C36116-C883-4250-AF11-B2CABD07747C}" type="pres">
      <dgm:prSet presAssocID="{22AAF4B5-61CF-4B05-9BC6-89CC2F3F4F49}" presName="parentText" presStyleLbl="alignNode1" presStyleIdx="4" presStyleCnt="6" custScaleX="123262">
        <dgm:presLayoutVars>
          <dgm:chMax val="1"/>
          <dgm:bulletEnabled val="1"/>
        </dgm:presLayoutVars>
      </dgm:prSet>
      <dgm:spPr/>
    </dgm:pt>
    <dgm:pt modelId="{F5BA5E72-32E0-4839-91A1-3D0A7913A8EA}" type="pres">
      <dgm:prSet presAssocID="{22AAF4B5-61CF-4B05-9BC6-89CC2F3F4F49}" presName="descendantText" presStyleLbl="alignAcc1" presStyleIdx="4" presStyleCnt="6">
        <dgm:presLayoutVars>
          <dgm:bulletEnabled val="1"/>
        </dgm:presLayoutVars>
      </dgm:prSet>
      <dgm:spPr/>
    </dgm:pt>
    <dgm:pt modelId="{776E15AD-92AA-4ABD-BCDB-D93427DC34D6}" type="pres">
      <dgm:prSet presAssocID="{7E73CA9A-6D99-4E36-9A5B-5E497772D2B3}" presName="sp" presStyleCnt="0"/>
      <dgm:spPr/>
    </dgm:pt>
    <dgm:pt modelId="{348DAC7D-6A57-49A6-899E-A88494022FD6}" type="pres">
      <dgm:prSet presAssocID="{D790FA05-003B-495C-929E-62F995EEF0C0}" presName="composite" presStyleCnt="0"/>
      <dgm:spPr/>
    </dgm:pt>
    <dgm:pt modelId="{5A63CAF5-61CA-4C9E-80AF-2211704C6B1E}" type="pres">
      <dgm:prSet presAssocID="{D790FA05-003B-495C-929E-62F995EEF0C0}" presName="parentText" presStyleLbl="alignNode1" presStyleIdx="5" presStyleCnt="6" custScaleX="116797">
        <dgm:presLayoutVars>
          <dgm:chMax val="1"/>
          <dgm:bulletEnabled val="1"/>
        </dgm:presLayoutVars>
      </dgm:prSet>
      <dgm:spPr/>
    </dgm:pt>
    <dgm:pt modelId="{B35ABE67-880A-4CE7-96D9-A6577C09AC60}" type="pres">
      <dgm:prSet presAssocID="{D790FA05-003B-495C-929E-62F995EEF0C0}" presName="descendantText" presStyleLbl="alignAcc1" presStyleIdx="5" presStyleCnt="6" custScaleY="171600">
        <dgm:presLayoutVars>
          <dgm:bulletEnabled val="1"/>
        </dgm:presLayoutVars>
      </dgm:prSet>
      <dgm:spPr/>
    </dgm:pt>
  </dgm:ptLst>
  <dgm:cxnLst>
    <dgm:cxn modelId="{483A1403-8B8D-4733-BF9E-E0CBA295F0A5}" type="presOf" srcId="{E6E3B8B6-8EDE-4578-BECE-6D6CC3FE20D5}" destId="{F5BA5E72-32E0-4839-91A1-3D0A7913A8EA}" srcOrd="0" destOrd="0" presId="urn:microsoft.com/office/officeart/2005/8/layout/chevron2"/>
    <dgm:cxn modelId="{8988C909-CD0D-4B75-B272-6B8C1103FB74}" srcId="{3A5B1399-BE63-469B-A544-73FA79852FE6}" destId="{BE68E11F-4A51-4116-BF51-8988AA3F8B49}" srcOrd="0" destOrd="0" parTransId="{0D490F2D-8E99-4C95-BB95-C030B2309290}" sibTransId="{009942C7-D0BB-4A10-BD57-281A43209823}"/>
    <dgm:cxn modelId="{9ECBB30B-A435-4697-9245-51E4BCAA94E1}" srcId="{434B5FB8-5956-4842-9535-7ECAA50EA02F}" destId="{6316B7B9-3903-4F4B-B430-4277E68B3818}" srcOrd="0" destOrd="0" parTransId="{92FE826E-3CB0-4079-800B-F1CBF6063286}" sibTransId="{F095E781-C5DF-4FC9-B096-128E1BCACE07}"/>
    <dgm:cxn modelId="{3D28E013-60EC-4537-A666-E797497D96E7}" type="presOf" srcId="{D790FA05-003B-495C-929E-62F995EEF0C0}" destId="{5A63CAF5-61CA-4C9E-80AF-2211704C6B1E}" srcOrd="0" destOrd="0" presId="urn:microsoft.com/office/officeart/2005/8/layout/chevron2"/>
    <dgm:cxn modelId="{13E3411F-C13D-4F45-A2C0-8BB57CB2A550}" type="presOf" srcId="{BF66A6E3-1919-411F-BB70-AB422AC9DD27}" destId="{C58DC233-F067-4EF9-B35C-C361F43882E7}" srcOrd="0" destOrd="2" presId="urn:microsoft.com/office/officeart/2005/8/layout/chevron2"/>
    <dgm:cxn modelId="{40A38224-5380-4A04-A6D3-63F40B951D77}" type="presOf" srcId="{22AAF4B5-61CF-4B05-9BC6-89CC2F3F4F49}" destId="{B1C36116-C883-4250-AF11-B2CABD07747C}" srcOrd="0" destOrd="0" presId="urn:microsoft.com/office/officeart/2005/8/layout/chevron2"/>
    <dgm:cxn modelId="{C0DC7634-76F0-4265-84D6-1E4A5F16302D}" srcId="{C36D6D23-BB35-4DAE-A0E2-7272D617934B}" destId="{3A5B1399-BE63-469B-A544-73FA79852FE6}" srcOrd="1" destOrd="0" parTransId="{6E85FF4C-0B2D-4E72-95CF-CDB1D63D3D55}" sibTransId="{9A0ACF61-0AD6-4033-A482-C9472FB9F981}"/>
    <dgm:cxn modelId="{52E26A37-2359-44D2-B3B4-DE5AC46E60EC}" srcId="{C36D6D23-BB35-4DAE-A0E2-7272D617934B}" destId="{434B5FB8-5956-4842-9535-7ECAA50EA02F}" srcOrd="3" destOrd="0" parTransId="{CD1AC18B-E13E-4088-8CC0-3B155DB85E87}" sibTransId="{34D19F7D-060F-4E4E-B420-10B6BA7EFF25}"/>
    <dgm:cxn modelId="{2DA12C3E-0E8C-4991-9F24-C4E3B6DD6994}" type="presOf" srcId="{66683350-A5C2-46F7-A8C5-BE7C18810DD1}" destId="{B35ABE67-880A-4CE7-96D9-A6577C09AC60}" srcOrd="0" destOrd="2" presId="urn:microsoft.com/office/officeart/2005/8/layout/chevron2"/>
    <dgm:cxn modelId="{EFB9205C-CA27-4FE0-BD77-7684DDD82829}" type="presOf" srcId="{3A5B1399-BE63-469B-A544-73FA79852FE6}" destId="{14B4891E-C5B4-417F-91E0-BFCD2B187B52}" srcOrd="0" destOrd="0" presId="urn:microsoft.com/office/officeart/2005/8/layout/chevron2"/>
    <dgm:cxn modelId="{B6518556-314E-4E7A-BB85-40B2AE8F8D7B}" type="presOf" srcId="{39CD2C26-55E3-4B30-867A-09FA5F3CDA40}" destId="{B35ABE67-880A-4CE7-96D9-A6577C09AC60}" srcOrd="0" destOrd="1" presId="urn:microsoft.com/office/officeart/2005/8/layout/chevron2"/>
    <dgm:cxn modelId="{DA498A78-596F-40C8-8C78-8953F2268C85}" srcId="{E45A192E-23A0-4BAA-8430-F7129C546A37}" destId="{D4606F0C-2A1F-4875-8F5A-B9D868E16BE4}" srcOrd="0" destOrd="0" parTransId="{B1E36AA6-84B0-4AB3-A8CD-87A74808CD73}" sibTransId="{494D4A26-EA1D-4490-A58A-4C03D75D325D}"/>
    <dgm:cxn modelId="{DB0A1159-F00A-4434-A7F8-A19BD6C56064}" srcId="{C36D6D23-BB35-4DAE-A0E2-7272D617934B}" destId="{9FBB5712-A0E5-4111-9DF2-68E42E6BE9A3}" srcOrd="2" destOrd="0" parTransId="{F8033ED3-0AE2-4458-A44F-AA0CC1975548}" sibTransId="{D0358715-BEF4-4AF1-B8A2-B29E58E5DAD1}"/>
    <dgm:cxn modelId="{7A525959-D2B1-40F8-8A5F-A9C7162EA28C}" srcId="{3A5B1399-BE63-469B-A544-73FA79852FE6}" destId="{BF66A6E3-1919-411F-BB70-AB422AC9DD27}" srcOrd="2" destOrd="0" parTransId="{FB191726-3B4C-4FB0-9FDB-41A623548A84}" sibTransId="{BCBB2D93-D40B-41C8-82C2-6494D1D7C142}"/>
    <dgm:cxn modelId="{7B4FB17F-6BC7-4C24-A3E2-365B9E16B5EF}" srcId="{3A5B1399-BE63-469B-A544-73FA79852FE6}" destId="{849320F2-3FA5-4D7C-871A-14998C28D2B0}" srcOrd="1" destOrd="0" parTransId="{7D6D8C78-B164-4CBE-B45E-F653F783B917}" sibTransId="{209421DD-2825-4069-8108-4D780B3AF922}"/>
    <dgm:cxn modelId="{1CE07A8B-4C8F-4518-AFEA-EEA7A977346F}" type="presOf" srcId="{434B5FB8-5956-4842-9535-7ECAA50EA02F}" destId="{9B86F8CB-B72D-497B-A6A6-C0403C43F425}" srcOrd="0" destOrd="0" presId="urn:microsoft.com/office/officeart/2005/8/layout/chevron2"/>
    <dgm:cxn modelId="{A73AEF8F-1186-4EC5-8844-C9977666D147}" type="presOf" srcId="{6E080F42-A13F-474E-BFBA-C54F65BF850C}" destId="{F25C873F-C53A-4870-AEDA-FA838C80BCDD}" srcOrd="0" destOrd="0" presId="urn:microsoft.com/office/officeart/2005/8/layout/chevron2"/>
    <dgm:cxn modelId="{D3A5FF91-2D2C-44F6-8DD3-B324A5AA38BE}" type="presOf" srcId="{E45A192E-23A0-4BAA-8430-F7129C546A37}" destId="{D9A58EB2-E0CD-418D-B0A4-7A43930FB22A}" srcOrd="0" destOrd="0" presId="urn:microsoft.com/office/officeart/2005/8/layout/chevron2"/>
    <dgm:cxn modelId="{66EF6F9B-5B7C-460D-BCA0-88E90AB21AFA}" srcId="{22AAF4B5-61CF-4B05-9BC6-89CC2F3F4F49}" destId="{E6E3B8B6-8EDE-4578-BECE-6D6CC3FE20D5}" srcOrd="0" destOrd="0" parTransId="{361300E8-4043-437C-9683-3175D74A1EE9}" sibTransId="{F394ADA5-98CA-47F7-B147-D0A24332E87B}"/>
    <dgm:cxn modelId="{D4814DAA-236A-495B-AD6F-DEDB34442408}" srcId="{C36D6D23-BB35-4DAE-A0E2-7272D617934B}" destId="{E45A192E-23A0-4BAA-8430-F7129C546A37}" srcOrd="0" destOrd="0" parTransId="{F48D4631-0637-4430-90D9-8C3B3AF6ABC7}" sibTransId="{959E02DC-0FB6-4D54-882A-F9A4DB9FBE29}"/>
    <dgm:cxn modelId="{4E0330AE-72AD-4FDB-A896-B2BDE2D9CB4B}" srcId="{C36D6D23-BB35-4DAE-A0E2-7272D617934B}" destId="{D790FA05-003B-495C-929E-62F995EEF0C0}" srcOrd="5" destOrd="0" parTransId="{8A7871A8-A694-4810-B70B-4C946252BC8F}" sibTransId="{782AB51C-82D2-4973-9DFB-50715E39A226}"/>
    <dgm:cxn modelId="{720209B1-89B5-49E1-A011-DB4372DF9AB0}" srcId="{C36D6D23-BB35-4DAE-A0E2-7272D617934B}" destId="{22AAF4B5-61CF-4B05-9BC6-89CC2F3F4F49}" srcOrd="4" destOrd="0" parTransId="{84E47A18-315C-4840-9D0C-C1F2A9EB4E1E}" sibTransId="{7E73CA9A-6D99-4E36-9A5B-5E497772D2B3}"/>
    <dgm:cxn modelId="{EB22A6BA-C4BD-46AD-8CEC-98F45F771B72}" type="presOf" srcId="{6316B7B9-3903-4F4B-B430-4277E68B3818}" destId="{12216032-D44D-46BD-887F-180CE43B0D54}" srcOrd="0" destOrd="0" presId="urn:microsoft.com/office/officeart/2005/8/layout/chevron2"/>
    <dgm:cxn modelId="{8DB93ABD-E0D0-4D7F-9C92-51E9672A7416}" type="presOf" srcId="{FFBBE36C-DFEC-4675-A061-637D51E96AE0}" destId="{B35ABE67-880A-4CE7-96D9-A6577C09AC60}" srcOrd="0" destOrd="0" presId="urn:microsoft.com/office/officeart/2005/8/layout/chevron2"/>
    <dgm:cxn modelId="{D62BCBCC-0CB2-43CB-8694-BBB972B51D91}" srcId="{D790FA05-003B-495C-929E-62F995EEF0C0}" destId="{66683350-A5C2-46F7-A8C5-BE7C18810DD1}" srcOrd="2" destOrd="0" parTransId="{ED43CF55-BE6A-4557-A8F7-6CC83AC35061}" sibTransId="{E00F8973-8D9B-494E-BFF8-EDFE3D1A51FB}"/>
    <dgm:cxn modelId="{E528BECF-FA80-40BC-923D-E888F9F4CDA6}" type="presOf" srcId="{C36D6D23-BB35-4DAE-A0E2-7272D617934B}" destId="{D3DAA620-0DCD-4E62-9EF9-414F7FBE4BB8}" srcOrd="0" destOrd="0" presId="urn:microsoft.com/office/officeart/2005/8/layout/chevron2"/>
    <dgm:cxn modelId="{3C6E9AD5-77FE-4382-B026-494E7AB52FED}" srcId="{D790FA05-003B-495C-929E-62F995EEF0C0}" destId="{39CD2C26-55E3-4B30-867A-09FA5F3CDA40}" srcOrd="1" destOrd="0" parTransId="{60A07ADA-E51A-4C71-AD43-1316692F75AE}" sibTransId="{2CE3792C-EF44-40E2-853D-914021C4CAF1}"/>
    <dgm:cxn modelId="{21ABF2D8-F922-437E-A32B-DE935738847B}" type="presOf" srcId="{BE68E11F-4A51-4116-BF51-8988AA3F8B49}" destId="{C58DC233-F067-4EF9-B35C-C361F43882E7}" srcOrd="0" destOrd="0" presId="urn:microsoft.com/office/officeart/2005/8/layout/chevron2"/>
    <dgm:cxn modelId="{11A542F1-C2B3-4F5E-B9A6-EA92C027BBD6}" srcId="{9FBB5712-A0E5-4111-9DF2-68E42E6BE9A3}" destId="{6E080F42-A13F-474E-BFBA-C54F65BF850C}" srcOrd="0" destOrd="0" parTransId="{B2F714A3-7550-4014-A8CF-F11378F4FFAD}" sibTransId="{AA79B6B7-21EC-4E2B-AE39-5F10AF8225C8}"/>
    <dgm:cxn modelId="{C0EB11F6-BAEB-421B-A743-F3921F59D268}" type="presOf" srcId="{849320F2-3FA5-4D7C-871A-14998C28D2B0}" destId="{C58DC233-F067-4EF9-B35C-C361F43882E7}" srcOrd="0" destOrd="1" presId="urn:microsoft.com/office/officeart/2005/8/layout/chevron2"/>
    <dgm:cxn modelId="{779599F6-20D3-42B9-BC0F-729D35A2509C}" srcId="{D790FA05-003B-495C-929E-62F995EEF0C0}" destId="{FFBBE36C-DFEC-4675-A061-637D51E96AE0}" srcOrd="0" destOrd="0" parTransId="{9BBD103F-7FE9-474E-9E1E-53CB4450AC78}" sibTransId="{4CED9C25-D356-4794-8BF3-0EEF34C8FEDF}"/>
    <dgm:cxn modelId="{A6BC0AFB-3FEE-45F8-A129-0D8357AC21BE}" type="presOf" srcId="{9FBB5712-A0E5-4111-9DF2-68E42E6BE9A3}" destId="{9422C9FE-C664-41D5-8103-1E710DB73880}" srcOrd="0" destOrd="0" presId="urn:microsoft.com/office/officeart/2005/8/layout/chevron2"/>
    <dgm:cxn modelId="{34B469FF-468C-431F-AF00-C751123D6826}" type="presOf" srcId="{D4606F0C-2A1F-4875-8F5A-B9D868E16BE4}" destId="{CEF8A2DB-5DED-477B-AF07-B28F64F6CC80}" srcOrd="0" destOrd="0" presId="urn:microsoft.com/office/officeart/2005/8/layout/chevron2"/>
    <dgm:cxn modelId="{23749D89-3807-4FF6-96B4-0810821DE0AC}" type="presParOf" srcId="{D3DAA620-0DCD-4E62-9EF9-414F7FBE4BB8}" destId="{2B62F3CA-8590-4294-A467-547059BB929A}" srcOrd="0" destOrd="0" presId="urn:microsoft.com/office/officeart/2005/8/layout/chevron2"/>
    <dgm:cxn modelId="{BEAF7D32-0C97-474E-8E29-4AA0A37546D4}" type="presParOf" srcId="{2B62F3CA-8590-4294-A467-547059BB929A}" destId="{D9A58EB2-E0CD-418D-B0A4-7A43930FB22A}" srcOrd="0" destOrd="0" presId="urn:microsoft.com/office/officeart/2005/8/layout/chevron2"/>
    <dgm:cxn modelId="{E951E3F7-4779-470C-96C1-ED58184A9034}" type="presParOf" srcId="{2B62F3CA-8590-4294-A467-547059BB929A}" destId="{CEF8A2DB-5DED-477B-AF07-B28F64F6CC80}" srcOrd="1" destOrd="0" presId="urn:microsoft.com/office/officeart/2005/8/layout/chevron2"/>
    <dgm:cxn modelId="{8FA75E7F-44AE-4E26-9C21-80ECBC280271}" type="presParOf" srcId="{D3DAA620-0DCD-4E62-9EF9-414F7FBE4BB8}" destId="{6E6C4915-D3DE-479D-A9A9-6BB781EFFF00}" srcOrd="1" destOrd="0" presId="urn:microsoft.com/office/officeart/2005/8/layout/chevron2"/>
    <dgm:cxn modelId="{F0EF1A2A-2448-478C-904C-3DE626C8AE9C}" type="presParOf" srcId="{D3DAA620-0DCD-4E62-9EF9-414F7FBE4BB8}" destId="{9F65E5CB-0E48-4FA9-98E1-E8C63E9FC24D}" srcOrd="2" destOrd="0" presId="urn:microsoft.com/office/officeart/2005/8/layout/chevron2"/>
    <dgm:cxn modelId="{36F569EC-A756-485B-94A4-E8CEA2827479}" type="presParOf" srcId="{9F65E5CB-0E48-4FA9-98E1-E8C63E9FC24D}" destId="{14B4891E-C5B4-417F-91E0-BFCD2B187B52}" srcOrd="0" destOrd="0" presId="urn:microsoft.com/office/officeart/2005/8/layout/chevron2"/>
    <dgm:cxn modelId="{92F342C3-A49B-403E-B125-A4CDBA3DC385}" type="presParOf" srcId="{9F65E5CB-0E48-4FA9-98E1-E8C63E9FC24D}" destId="{C58DC233-F067-4EF9-B35C-C361F43882E7}" srcOrd="1" destOrd="0" presId="urn:microsoft.com/office/officeart/2005/8/layout/chevron2"/>
    <dgm:cxn modelId="{F79C50E6-400F-4D30-B08B-15360AE44DC5}" type="presParOf" srcId="{D3DAA620-0DCD-4E62-9EF9-414F7FBE4BB8}" destId="{C9B63622-3728-45D6-BA05-8F2F533F7E65}" srcOrd="3" destOrd="0" presId="urn:microsoft.com/office/officeart/2005/8/layout/chevron2"/>
    <dgm:cxn modelId="{581F8839-129C-470E-B6B2-783EA3EE6FED}" type="presParOf" srcId="{D3DAA620-0DCD-4E62-9EF9-414F7FBE4BB8}" destId="{4F668E76-8643-41CB-B07F-815ED808E291}" srcOrd="4" destOrd="0" presId="urn:microsoft.com/office/officeart/2005/8/layout/chevron2"/>
    <dgm:cxn modelId="{2080A7E9-174E-45FC-839B-FFCE6D24F327}" type="presParOf" srcId="{4F668E76-8643-41CB-B07F-815ED808E291}" destId="{9422C9FE-C664-41D5-8103-1E710DB73880}" srcOrd="0" destOrd="0" presId="urn:microsoft.com/office/officeart/2005/8/layout/chevron2"/>
    <dgm:cxn modelId="{DA9A8439-32BB-416C-90CA-C5819DCFC2B3}" type="presParOf" srcId="{4F668E76-8643-41CB-B07F-815ED808E291}" destId="{F25C873F-C53A-4870-AEDA-FA838C80BCDD}" srcOrd="1" destOrd="0" presId="urn:microsoft.com/office/officeart/2005/8/layout/chevron2"/>
    <dgm:cxn modelId="{7100E67F-F911-45CA-8B28-4AA0AE674DE7}" type="presParOf" srcId="{D3DAA620-0DCD-4E62-9EF9-414F7FBE4BB8}" destId="{5CA54FE5-3890-4EFB-AD39-67A2338EB711}" srcOrd="5" destOrd="0" presId="urn:microsoft.com/office/officeart/2005/8/layout/chevron2"/>
    <dgm:cxn modelId="{F596C44B-5461-4524-BA4E-163BE45FCDA9}" type="presParOf" srcId="{D3DAA620-0DCD-4E62-9EF9-414F7FBE4BB8}" destId="{63EF5B8E-8D03-4B4D-9FA8-FC8EFDD5677B}" srcOrd="6" destOrd="0" presId="urn:microsoft.com/office/officeart/2005/8/layout/chevron2"/>
    <dgm:cxn modelId="{4962CA0C-472C-4551-B9E6-E2BA82C16892}" type="presParOf" srcId="{63EF5B8E-8D03-4B4D-9FA8-FC8EFDD5677B}" destId="{9B86F8CB-B72D-497B-A6A6-C0403C43F425}" srcOrd="0" destOrd="0" presId="urn:microsoft.com/office/officeart/2005/8/layout/chevron2"/>
    <dgm:cxn modelId="{9C5D8278-90B0-4E42-A6A7-4AB9F4FD3779}" type="presParOf" srcId="{63EF5B8E-8D03-4B4D-9FA8-FC8EFDD5677B}" destId="{12216032-D44D-46BD-887F-180CE43B0D54}" srcOrd="1" destOrd="0" presId="urn:microsoft.com/office/officeart/2005/8/layout/chevron2"/>
    <dgm:cxn modelId="{65EC23BA-2752-4403-915A-9A495A72F3AA}" type="presParOf" srcId="{D3DAA620-0DCD-4E62-9EF9-414F7FBE4BB8}" destId="{22BD74B9-BD6E-4BA2-B895-E49C09E5B9EE}" srcOrd="7" destOrd="0" presId="urn:microsoft.com/office/officeart/2005/8/layout/chevron2"/>
    <dgm:cxn modelId="{B51151D2-2AAA-4ABD-990D-362905721864}" type="presParOf" srcId="{D3DAA620-0DCD-4E62-9EF9-414F7FBE4BB8}" destId="{5B6FCFCE-6A72-497F-B5BD-0C3651DC6102}" srcOrd="8" destOrd="0" presId="urn:microsoft.com/office/officeart/2005/8/layout/chevron2"/>
    <dgm:cxn modelId="{DDC6CAF9-1DC7-4380-A7CE-AE47FB856E0C}" type="presParOf" srcId="{5B6FCFCE-6A72-497F-B5BD-0C3651DC6102}" destId="{B1C36116-C883-4250-AF11-B2CABD07747C}" srcOrd="0" destOrd="0" presId="urn:microsoft.com/office/officeart/2005/8/layout/chevron2"/>
    <dgm:cxn modelId="{DF1035E0-9641-4196-8548-8CF1B17A5447}" type="presParOf" srcId="{5B6FCFCE-6A72-497F-B5BD-0C3651DC6102}" destId="{F5BA5E72-32E0-4839-91A1-3D0A7913A8EA}" srcOrd="1" destOrd="0" presId="urn:microsoft.com/office/officeart/2005/8/layout/chevron2"/>
    <dgm:cxn modelId="{10346280-D7F5-4D22-A591-6F008527F87D}" type="presParOf" srcId="{D3DAA620-0DCD-4E62-9EF9-414F7FBE4BB8}" destId="{776E15AD-92AA-4ABD-BCDB-D93427DC34D6}" srcOrd="9" destOrd="0" presId="urn:microsoft.com/office/officeart/2005/8/layout/chevron2"/>
    <dgm:cxn modelId="{6424E7CD-6190-47C2-A33F-78CF317A978F}" type="presParOf" srcId="{D3DAA620-0DCD-4E62-9EF9-414F7FBE4BB8}" destId="{348DAC7D-6A57-49A6-899E-A88494022FD6}" srcOrd="10" destOrd="0" presId="urn:microsoft.com/office/officeart/2005/8/layout/chevron2"/>
    <dgm:cxn modelId="{C23905E9-B1DC-47F9-BFF6-DAF539B1E05A}" type="presParOf" srcId="{348DAC7D-6A57-49A6-899E-A88494022FD6}" destId="{5A63CAF5-61CA-4C9E-80AF-2211704C6B1E}" srcOrd="0" destOrd="0" presId="urn:microsoft.com/office/officeart/2005/8/layout/chevron2"/>
    <dgm:cxn modelId="{37375D7C-3B86-48FF-9AC1-D2EEFDB58347}" type="presParOf" srcId="{348DAC7D-6A57-49A6-899E-A88494022FD6}" destId="{B35ABE67-880A-4CE7-96D9-A6577C09AC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87811A-453A-46E9-96A3-95940C7FED5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C72AF9B-9D56-46CA-8CC3-B08650F57FCC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Calculate accuracy </a:t>
          </a:r>
          <a:r>
            <a:rPr lang="en-US" sz="1600" dirty="0">
              <a:latin typeface="Abadi" panose="020B0604020104020204" pitchFamily="34" charset="0"/>
            </a:rPr>
            <a:t>on the test data using .score()</a:t>
          </a:r>
          <a:endParaRPr lang="es-MX" sz="1600" dirty="0">
            <a:latin typeface="Abadi" panose="020B0604020104020204" pitchFamily="34" charset="0"/>
          </a:endParaRPr>
        </a:p>
      </dgm:t>
    </dgm:pt>
    <dgm:pt modelId="{030E38A9-934C-4936-B0E3-8D3BCABBE9A6}" type="parTrans" cxnId="{822ABC50-E584-4FC3-B51B-8E137A6C7865}">
      <dgm:prSet/>
      <dgm:spPr/>
      <dgm:t>
        <a:bodyPr/>
        <a:lstStyle/>
        <a:p>
          <a:endParaRPr lang="es-MX"/>
        </a:p>
      </dgm:t>
    </dgm:pt>
    <dgm:pt modelId="{FD14C0BA-4A03-4410-A85D-B559F23D91B3}" type="sibTrans" cxnId="{822ABC50-E584-4FC3-B51B-8E137A6C7865}">
      <dgm:prSet/>
      <dgm:spPr/>
      <dgm:t>
        <a:bodyPr/>
        <a:lstStyle/>
        <a:p>
          <a:endParaRPr lang="es-MX"/>
        </a:p>
      </dgm:t>
    </dgm:pt>
    <dgm:pt modelId="{69D3B44A-05ED-4E6E-A593-60F6F1C938BA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Improved the model </a:t>
          </a:r>
          <a:endParaRPr lang="en-US" sz="1600" dirty="0">
            <a:latin typeface="Abadi" panose="020B0604020104020204" pitchFamily="34" charset="0"/>
          </a:endParaRPr>
        </a:p>
        <a:p>
          <a:r>
            <a:rPr lang="en-US" sz="1600" dirty="0">
              <a:latin typeface="Abadi" panose="020B0604020104020204" pitchFamily="34" charset="0"/>
            </a:rPr>
            <a:t>using algorithm tuning</a:t>
          </a:r>
          <a:endParaRPr lang="es-MX" sz="1600" dirty="0">
            <a:latin typeface="Abadi" panose="020B0604020104020204" pitchFamily="34" charset="0"/>
          </a:endParaRPr>
        </a:p>
      </dgm:t>
    </dgm:pt>
    <dgm:pt modelId="{C6063659-7848-4A0A-BAFD-1723FDC0B83F}" type="parTrans" cxnId="{8F05D1B1-D601-4B1E-9141-294CE5A21356}">
      <dgm:prSet/>
      <dgm:spPr/>
      <dgm:t>
        <a:bodyPr/>
        <a:lstStyle/>
        <a:p>
          <a:endParaRPr lang="es-MX"/>
        </a:p>
      </dgm:t>
    </dgm:pt>
    <dgm:pt modelId="{6F793109-A395-4D5E-A21F-A6D91CBABB71}" type="sibTrans" cxnId="{8F05D1B1-D601-4B1E-9141-294CE5A21356}">
      <dgm:prSet/>
      <dgm:spPr/>
      <dgm:t>
        <a:bodyPr/>
        <a:lstStyle/>
        <a:p>
          <a:endParaRPr lang="es-MX"/>
        </a:p>
      </dgm:t>
    </dgm:pt>
    <dgm:pt modelId="{143326CC-0322-4B0F-B27E-0F488957BF71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Assess the confusion matrix </a:t>
          </a:r>
        </a:p>
        <a:p>
          <a:r>
            <a:rPr lang="en-US" sz="1600" dirty="0">
              <a:latin typeface="Abadi" panose="020B0604020104020204" pitchFamily="34" charset="0"/>
            </a:rPr>
            <a:t>for all models</a:t>
          </a:r>
          <a:endParaRPr lang="es-MX" sz="1600" dirty="0">
            <a:latin typeface="Abadi" panose="020B0604020104020204" pitchFamily="34" charset="0"/>
          </a:endParaRPr>
        </a:p>
      </dgm:t>
    </dgm:pt>
    <dgm:pt modelId="{F6CD0845-4CD7-4074-B43E-5E6E80629561}" type="parTrans" cxnId="{71FFE7A9-B3B0-4D12-BB78-80728FEDCB36}">
      <dgm:prSet/>
      <dgm:spPr/>
      <dgm:t>
        <a:bodyPr/>
        <a:lstStyle/>
        <a:p>
          <a:endParaRPr lang="es-MX"/>
        </a:p>
      </dgm:t>
    </dgm:pt>
    <dgm:pt modelId="{E6AC8BEF-2DA4-4C47-A31B-C2EF2E64AF3E}" type="sibTrans" cxnId="{71FFE7A9-B3B0-4D12-BB78-80728FEDCB36}">
      <dgm:prSet/>
      <dgm:spPr/>
      <dgm:t>
        <a:bodyPr/>
        <a:lstStyle/>
        <a:p>
          <a:endParaRPr lang="es-MX"/>
        </a:p>
      </dgm:t>
    </dgm:pt>
    <dgm:pt modelId="{F7A3A7CD-624B-41BC-A60F-737C20A4B4B7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Identify </a:t>
          </a:r>
        </a:p>
        <a:p>
          <a:r>
            <a:rPr lang="en-US" sz="1600" dirty="0">
              <a:latin typeface="Abadi" panose="020B0604020104020204" pitchFamily="34" charset="0"/>
            </a:rPr>
            <a:t> best performing classification model </a:t>
          </a:r>
          <a:endParaRPr lang="es-MX" sz="1600" dirty="0">
            <a:latin typeface="Abadi" panose="020B0604020104020204" pitchFamily="34" charset="0"/>
          </a:endParaRPr>
        </a:p>
      </dgm:t>
    </dgm:pt>
    <dgm:pt modelId="{27FF8DEB-F03C-4AF6-9A27-A7D799C01BB9}" type="parTrans" cxnId="{F6BD3F2D-9A3B-436A-94C4-AAA5309CFDA8}">
      <dgm:prSet/>
      <dgm:spPr/>
      <dgm:t>
        <a:bodyPr/>
        <a:lstStyle/>
        <a:p>
          <a:endParaRPr lang="es-MX"/>
        </a:p>
      </dgm:t>
    </dgm:pt>
    <dgm:pt modelId="{93908BE0-F52E-4868-939D-01222E6AE773}" type="sibTrans" cxnId="{F6BD3F2D-9A3B-436A-94C4-AAA5309CFDA8}">
      <dgm:prSet/>
      <dgm:spPr/>
      <dgm:t>
        <a:bodyPr/>
        <a:lstStyle/>
        <a:p>
          <a:endParaRPr lang="es-MX"/>
        </a:p>
      </dgm:t>
    </dgm:pt>
    <dgm:pt modelId="{E5886BC0-4517-4881-9104-E051779E04F9}" type="pres">
      <dgm:prSet presAssocID="{9987811A-453A-46E9-96A3-95940C7FED52}" presName="Name0" presStyleCnt="0">
        <dgm:presLayoutVars>
          <dgm:dir/>
          <dgm:resizeHandles val="exact"/>
        </dgm:presLayoutVars>
      </dgm:prSet>
      <dgm:spPr/>
    </dgm:pt>
    <dgm:pt modelId="{485955CF-5520-44ED-9458-7F5486EBB66D}" type="pres">
      <dgm:prSet presAssocID="{FC72AF9B-9D56-46CA-8CC3-B08650F57FCC}" presName="node" presStyleLbl="node1" presStyleIdx="0" presStyleCnt="4" custLinFactNeighborX="-156" custLinFactNeighborY="-297">
        <dgm:presLayoutVars>
          <dgm:bulletEnabled val="1"/>
        </dgm:presLayoutVars>
      </dgm:prSet>
      <dgm:spPr/>
    </dgm:pt>
    <dgm:pt modelId="{D64ACB18-91D3-4AE6-9642-A6D98426D1A2}" type="pres">
      <dgm:prSet presAssocID="{FD14C0BA-4A03-4410-A85D-B559F23D91B3}" presName="sibTrans" presStyleLbl="sibTrans1D1" presStyleIdx="0" presStyleCnt="3"/>
      <dgm:spPr/>
    </dgm:pt>
    <dgm:pt modelId="{4CCCEF5B-57B7-46D0-888A-C8EE516EFA84}" type="pres">
      <dgm:prSet presAssocID="{FD14C0BA-4A03-4410-A85D-B559F23D91B3}" presName="connectorText" presStyleLbl="sibTrans1D1" presStyleIdx="0" presStyleCnt="3"/>
      <dgm:spPr/>
    </dgm:pt>
    <dgm:pt modelId="{2F414D57-1468-491C-A3E2-771842B007C3}" type="pres">
      <dgm:prSet presAssocID="{69D3B44A-05ED-4E6E-A593-60F6F1C938BA}" presName="node" presStyleLbl="node1" presStyleIdx="1" presStyleCnt="4">
        <dgm:presLayoutVars>
          <dgm:bulletEnabled val="1"/>
        </dgm:presLayoutVars>
      </dgm:prSet>
      <dgm:spPr/>
    </dgm:pt>
    <dgm:pt modelId="{190CBADF-C367-49FF-AD47-2B0D9EF3CCA6}" type="pres">
      <dgm:prSet presAssocID="{6F793109-A395-4D5E-A21F-A6D91CBABB71}" presName="sibTrans" presStyleLbl="sibTrans1D1" presStyleIdx="1" presStyleCnt="3"/>
      <dgm:spPr/>
    </dgm:pt>
    <dgm:pt modelId="{24358A25-6159-43B0-AFB1-94C323972A8D}" type="pres">
      <dgm:prSet presAssocID="{6F793109-A395-4D5E-A21F-A6D91CBABB71}" presName="connectorText" presStyleLbl="sibTrans1D1" presStyleIdx="1" presStyleCnt="3"/>
      <dgm:spPr/>
    </dgm:pt>
    <dgm:pt modelId="{C2BA00C9-39F6-480E-A640-72F5C5320294}" type="pres">
      <dgm:prSet presAssocID="{143326CC-0322-4B0F-B27E-0F488957BF71}" presName="node" presStyleLbl="node1" presStyleIdx="2" presStyleCnt="4">
        <dgm:presLayoutVars>
          <dgm:bulletEnabled val="1"/>
        </dgm:presLayoutVars>
      </dgm:prSet>
      <dgm:spPr/>
    </dgm:pt>
    <dgm:pt modelId="{0A3C7108-14E6-4803-8C21-23CC5DAE00BC}" type="pres">
      <dgm:prSet presAssocID="{E6AC8BEF-2DA4-4C47-A31B-C2EF2E64AF3E}" presName="sibTrans" presStyleLbl="sibTrans1D1" presStyleIdx="2" presStyleCnt="3"/>
      <dgm:spPr/>
    </dgm:pt>
    <dgm:pt modelId="{ECAD2CDD-656B-4AD4-85E3-F5D21534F386}" type="pres">
      <dgm:prSet presAssocID="{E6AC8BEF-2DA4-4C47-A31B-C2EF2E64AF3E}" presName="connectorText" presStyleLbl="sibTrans1D1" presStyleIdx="2" presStyleCnt="3"/>
      <dgm:spPr/>
    </dgm:pt>
    <dgm:pt modelId="{8F96B8D4-3D04-4684-9B2F-A9CC409F2492}" type="pres">
      <dgm:prSet presAssocID="{F7A3A7CD-624B-41BC-A60F-737C20A4B4B7}" presName="node" presStyleLbl="node1" presStyleIdx="3" presStyleCnt="4">
        <dgm:presLayoutVars>
          <dgm:bulletEnabled val="1"/>
        </dgm:presLayoutVars>
      </dgm:prSet>
      <dgm:spPr/>
    </dgm:pt>
  </dgm:ptLst>
  <dgm:cxnLst>
    <dgm:cxn modelId="{E8A0B701-E7ED-4C9E-BE1D-8215589100E1}" type="presOf" srcId="{6F793109-A395-4D5E-A21F-A6D91CBABB71}" destId="{190CBADF-C367-49FF-AD47-2B0D9EF3CCA6}" srcOrd="0" destOrd="0" presId="urn:microsoft.com/office/officeart/2005/8/layout/bProcess3"/>
    <dgm:cxn modelId="{FD64EE08-D34F-4DAF-8F7F-A97C3E395E75}" type="presOf" srcId="{E6AC8BEF-2DA4-4C47-A31B-C2EF2E64AF3E}" destId="{0A3C7108-14E6-4803-8C21-23CC5DAE00BC}" srcOrd="0" destOrd="0" presId="urn:microsoft.com/office/officeart/2005/8/layout/bProcess3"/>
    <dgm:cxn modelId="{D752360E-F8BB-4A9C-A61D-5A80EE29F847}" type="presOf" srcId="{6F793109-A395-4D5E-A21F-A6D91CBABB71}" destId="{24358A25-6159-43B0-AFB1-94C323972A8D}" srcOrd="1" destOrd="0" presId="urn:microsoft.com/office/officeart/2005/8/layout/bProcess3"/>
    <dgm:cxn modelId="{51B5921D-B65D-4DDC-BE3B-B0920A6A62A1}" type="presOf" srcId="{FD14C0BA-4A03-4410-A85D-B559F23D91B3}" destId="{4CCCEF5B-57B7-46D0-888A-C8EE516EFA84}" srcOrd="1" destOrd="0" presId="urn:microsoft.com/office/officeart/2005/8/layout/bProcess3"/>
    <dgm:cxn modelId="{C1E7DA20-56B5-4470-83F6-B43277A365D1}" type="presOf" srcId="{143326CC-0322-4B0F-B27E-0F488957BF71}" destId="{C2BA00C9-39F6-480E-A640-72F5C5320294}" srcOrd="0" destOrd="0" presId="urn:microsoft.com/office/officeart/2005/8/layout/bProcess3"/>
    <dgm:cxn modelId="{F6BD3F2D-9A3B-436A-94C4-AAA5309CFDA8}" srcId="{9987811A-453A-46E9-96A3-95940C7FED52}" destId="{F7A3A7CD-624B-41BC-A60F-737C20A4B4B7}" srcOrd="3" destOrd="0" parTransId="{27FF8DEB-F03C-4AF6-9A27-A7D799C01BB9}" sibTransId="{93908BE0-F52E-4868-939D-01222E6AE773}"/>
    <dgm:cxn modelId="{4BB83341-8CE3-49DF-BAD1-BBA6C5CC61F4}" type="presOf" srcId="{FD14C0BA-4A03-4410-A85D-B559F23D91B3}" destId="{D64ACB18-91D3-4AE6-9642-A6D98426D1A2}" srcOrd="0" destOrd="0" presId="urn:microsoft.com/office/officeart/2005/8/layout/bProcess3"/>
    <dgm:cxn modelId="{822ABC50-E584-4FC3-B51B-8E137A6C7865}" srcId="{9987811A-453A-46E9-96A3-95940C7FED52}" destId="{FC72AF9B-9D56-46CA-8CC3-B08650F57FCC}" srcOrd="0" destOrd="0" parTransId="{030E38A9-934C-4936-B0E3-8D3BCABBE9A6}" sibTransId="{FD14C0BA-4A03-4410-A85D-B559F23D91B3}"/>
    <dgm:cxn modelId="{2549DF7C-2C4F-4400-BB1C-9A7554A698D7}" type="presOf" srcId="{E6AC8BEF-2DA4-4C47-A31B-C2EF2E64AF3E}" destId="{ECAD2CDD-656B-4AD4-85E3-F5D21534F386}" srcOrd="1" destOrd="0" presId="urn:microsoft.com/office/officeart/2005/8/layout/bProcess3"/>
    <dgm:cxn modelId="{A7D59486-F3B5-498A-A1A1-589B1FC0BF10}" type="presOf" srcId="{69D3B44A-05ED-4E6E-A593-60F6F1C938BA}" destId="{2F414D57-1468-491C-A3E2-771842B007C3}" srcOrd="0" destOrd="0" presId="urn:microsoft.com/office/officeart/2005/8/layout/bProcess3"/>
    <dgm:cxn modelId="{32906AA9-62A1-4C0E-A3A1-B7D542BCB424}" type="presOf" srcId="{FC72AF9B-9D56-46CA-8CC3-B08650F57FCC}" destId="{485955CF-5520-44ED-9458-7F5486EBB66D}" srcOrd="0" destOrd="0" presId="urn:microsoft.com/office/officeart/2005/8/layout/bProcess3"/>
    <dgm:cxn modelId="{71FFE7A9-B3B0-4D12-BB78-80728FEDCB36}" srcId="{9987811A-453A-46E9-96A3-95940C7FED52}" destId="{143326CC-0322-4B0F-B27E-0F488957BF71}" srcOrd="2" destOrd="0" parTransId="{F6CD0845-4CD7-4074-B43E-5E6E80629561}" sibTransId="{E6AC8BEF-2DA4-4C47-A31B-C2EF2E64AF3E}"/>
    <dgm:cxn modelId="{8F05D1B1-D601-4B1E-9141-294CE5A21356}" srcId="{9987811A-453A-46E9-96A3-95940C7FED52}" destId="{69D3B44A-05ED-4E6E-A593-60F6F1C938BA}" srcOrd="1" destOrd="0" parTransId="{C6063659-7848-4A0A-BAFD-1723FDC0B83F}" sibTransId="{6F793109-A395-4D5E-A21F-A6D91CBABB71}"/>
    <dgm:cxn modelId="{30D49DCA-AF6A-4565-87D4-D87635D182A5}" type="presOf" srcId="{9987811A-453A-46E9-96A3-95940C7FED52}" destId="{E5886BC0-4517-4881-9104-E051779E04F9}" srcOrd="0" destOrd="0" presId="urn:microsoft.com/office/officeart/2005/8/layout/bProcess3"/>
    <dgm:cxn modelId="{9B614EE6-360A-47A6-B52A-C5F7FB2E21E3}" type="presOf" srcId="{F7A3A7CD-624B-41BC-A60F-737C20A4B4B7}" destId="{8F96B8D4-3D04-4684-9B2F-A9CC409F2492}" srcOrd="0" destOrd="0" presId="urn:microsoft.com/office/officeart/2005/8/layout/bProcess3"/>
    <dgm:cxn modelId="{51B5D6AA-C05D-4208-835E-32BC8BA99C5B}" type="presParOf" srcId="{E5886BC0-4517-4881-9104-E051779E04F9}" destId="{485955CF-5520-44ED-9458-7F5486EBB66D}" srcOrd="0" destOrd="0" presId="urn:microsoft.com/office/officeart/2005/8/layout/bProcess3"/>
    <dgm:cxn modelId="{E1B37E13-BED5-4DA3-8D53-C1B17FFE685B}" type="presParOf" srcId="{E5886BC0-4517-4881-9104-E051779E04F9}" destId="{D64ACB18-91D3-4AE6-9642-A6D98426D1A2}" srcOrd="1" destOrd="0" presId="urn:microsoft.com/office/officeart/2005/8/layout/bProcess3"/>
    <dgm:cxn modelId="{B20D9DEE-FA56-4B7E-8660-A86333C75891}" type="presParOf" srcId="{D64ACB18-91D3-4AE6-9642-A6D98426D1A2}" destId="{4CCCEF5B-57B7-46D0-888A-C8EE516EFA84}" srcOrd="0" destOrd="0" presId="urn:microsoft.com/office/officeart/2005/8/layout/bProcess3"/>
    <dgm:cxn modelId="{EDCD5321-64BC-48FE-AD95-7CC51C1A193F}" type="presParOf" srcId="{E5886BC0-4517-4881-9104-E051779E04F9}" destId="{2F414D57-1468-491C-A3E2-771842B007C3}" srcOrd="2" destOrd="0" presId="urn:microsoft.com/office/officeart/2005/8/layout/bProcess3"/>
    <dgm:cxn modelId="{86CAEA02-C28E-4E96-B3A5-A0BA944CB00D}" type="presParOf" srcId="{E5886BC0-4517-4881-9104-E051779E04F9}" destId="{190CBADF-C367-49FF-AD47-2B0D9EF3CCA6}" srcOrd="3" destOrd="0" presId="urn:microsoft.com/office/officeart/2005/8/layout/bProcess3"/>
    <dgm:cxn modelId="{AE711FD5-489E-4F0E-A11D-BF97AA666456}" type="presParOf" srcId="{190CBADF-C367-49FF-AD47-2B0D9EF3CCA6}" destId="{24358A25-6159-43B0-AFB1-94C323972A8D}" srcOrd="0" destOrd="0" presId="urn:microsoft.com/office/officeart/2005/8/layout/bProcess3"/>
    <dgm:cxn modelId="{E7CAF4A7-F2DE-4FD3-AA28-60BAA3AF2CF9}" type="presParOf" srcId="{E5886BC0-4517-4881-9104-E051779E04F9}" destId="{C2BA00C9-39F6-480E-A640-72F5C5320294}" srcOrd="4" destOrd="0" presId="urn:microsoft.com/office/officeart/2005/8/layout/bProcess3"/>
    <dgm:cxn modelId="{11100778-A833-4806-B01D-1AD0AD30675E}" type="presParOf" srcId="{E5886BC0-4517-4881-9104-E051779E04F9}" destId="{0A3C7108-14E6-4803-8C21-23CC5DAE00BC}" srcOrd="5" destOrd="0" presId="urn:microsoft.com/office/officeart/2005/8/layout/bProcess3"/>
    <dgm:cxn modelId="{C64C7A6B-465C-4526-8EC0-55A97D2E63A0}" type="presParOf" srcId="{0A3C7108-14E6-4803-8C21-23CC5DAE00BC}" destId="{ECAD2CDD-656B-4AD4-85E3-F5D21534F386}" srcOrd="0" destOrd="0" presId="urn:microsoft.com/office/officeart/2005/8/layout/bProcess3"/>
    <dgm:cxn modelId="{08F59383-BF9F-44B0-8F6D-339F9AF45A91}" type="presParOf" srcId="{E5886BC0-4517-4881-9104-E051779E04F9}" destId="{8F96B8D4-3D04-4684-9B2F-A9CC409F2492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87811A-453A-46E9-96A3-95940C7FED5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C72AF9B-9D56-46CA-8CC3-B08650F57FCC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NumPy Array  </a:t>
          </a:r>
          <a:r>
            <a:rPr lang="en-US" sz="1600" dirty="0">
              <a:latin typeface="Abadi" panose="020B0604020104020204" pitchFamily="34" charset="0"/>
            </a:rPr>
            <a:t>Create from the class column a </a:t>
          </a:r>
          <a:r>
            <a:rPr lang="en-US" sz="1600" dirty="0" err="1">
              <a:latin typeface="Abadi" panose="020B0604020104020204" pitchFamily="34" charset="0"/>
            </a:rPr>
            <a:t>Numpy</a:t>
          </a:r>
          <a:r>
            <a:rPr lang="en-US" sz="1600" dirty="0">
              <a:latin typeface="Abadi" panose="020B0604020104020204" pitchFamily="34" charset="0"/>
            </a:rPr>
            <a:t> Array</a:t>
          </a:r>
          <a:endParaRPr lang="es-MX" sz="1600" dirty="0">
            <a:latin typeface="Abadi" panose="020B0604020104020204" pitchFamily="34" charset="0"/>
          </a:endParaRPr>
        </a:p>
      </dgm:t>
    </dgm:pt>
    <dgm:pt modelId="{030E38A9-934C-4936-B0E3-8D3BCABBE9A6}" type="parTrans" cxnId="{822ABC50-E584-4FC3-B51B-8E137A6C7865}">
      <dgm:prSet/>
      <dgm:spPr/>
      <dgm:t>
        <a:bodyPr/>
        <a:lstStyle/>
        <a:p>
          <a:endParaRPr lang="es-MX"/>
        </a:p>
      </dgm:t>
    </dgm:pt>
    <dgm:pt modelId="{FD14C0BA-4A03-4410-A85D-B559F23D91B3}" type="sibTrans" cxnId="{822ABC50-E584-4FC3-B51B-8E137A6C7865}">
      <dgm:prSet/>
      <dgm:spPr/>
      <dgm:t>
        <a:bodyPr/>
        <a:lstStyle/>
        <a:p>
          <a:endParaRPr lang="es-MX"/>
        </a:p>
      </dgm:t>
    </dgm:pt>
    <dgm:pt modelId="{69D3B44A-05ED-4E6E-A593-60F6F1C938BA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Standardize </a:t>
          </a:r>
          <a:r>
            <a:rPr lang="en-US" sz="1600" b="1" u="none" dirty="0">
              <a:latin typeface="Abadi" panose="020B0604020104020204" pitchFamily="34" charset="0"/>
            </a:rPr>
            <a:t> </a:t>
          </a:r>
        </a:p>
        <a:p>
          <a:r>
            <a:rPr lang="en-US" sz="1600" b="1" u="none" dirty="0">
              <a:latin typeface="Abadi" panose="020B0604020104020204" pitchFamily="34" charset="0"/>
            </a:rPr>
            <a:t>   </a:t>
          </a:r>
          <a:r>
            <a:rPr lang="en-US" sz="1600" dirty="0">
              <a:latin typeface="Abadi" panose="020B0604020104020204" pitchFamily="34" charset="0"/>
            </a:rPr>
            <a:t>Fit and transform the data with </a:t>
          </a:r>
          <a:r>
            <a:rPr lang="en-US" sz="1600" dirty="0" err="1">
              <a:latin typeface="Abadi" panose="020B0604020104020204" pitchFamily="34" charset="0"/>
            </a:rPr>
            <a:t>StandardScaler</a:t>
          </a:r>
          <a:endParaRPr lang="es-MX" sz="1600" dirty="0">
            <a:latin typeface="Abadi" panose="020B0604020104020204" pitchFamily="34" charset="0"/>
          </a:endParaRPr>
        </a:p>
      </dgm:t>
    </dgm:pt>
    <dgm:pt modelId="{C6063659-7848-4A0A-BAFD-1723FDC0B83F}" type="parTrans" cxnId="{8F05D1B1-D601-4B1E-9141-294CE5A21356}">
      <dgm:prSet/>
      <dgm:spPr/>
      <dgm:t>
        <a:bodyPr/>
        <a:lstStyle/>
        <a:p>
          <a:endParaRPr lang="es-MX"/>
        </a:p>
      </dgm:t>
    </dgm:pt>
    <dgm:pt modelId="{6F793109-A395-4D5E-A21F-A6D91CBABB71}" type="sibTrans" cxnId="{8F05D1B1-D601-4B1E-9141-294CE5A21356}">
      <dgm:prSet/>
      <dgm:spPr/>
      <dgm:t>
        <a:bodyPr/>
        <a:lstStyle/>
        <a:p>
          <a:endParaRPr lang="es-MX"/>
        </a:p>
      </dgm:t>
    </dgm:pt>
    <dgm:pt modelId="{143326CC-0322-4B0F-B27E-0F488957BF71}">
      <dgm:prSet phldrT="[Texto]" custT="1"/>
      <dgm:spPr/>
      <dgm:t>
        <a:bodyPr/>
        <a:lstStyle/>
        <a:p>
          <a:r>
            <a:rPr lang="en-US" sz="1600" b="1" u="sng" dirty="0">
              <a:latin typeface="Abadi" panose="020B0604020104020204" pitchFamily="34" charset="0"/>
            </a:rPr>
            <a:t>Assess the </a:t>
          </a:r>
          <a:r>
            <a:rPr lang="en-US" sz="1600" b="1" u="sng" dirty="0" err="1">
              <a:latin typeface="Abadi" panose="020B0604020104020204" pitchFamily="34" charset="0"/>
            </a:rPr>
            <a:t>GridSearchCv</a:t>
          </a:r>
          <a:r>
            <a:rPr lang="en-US" sz="1600" b="1" u="sng" dirty="0">
              <a:latin typeface="Abadi" panose="020B0604020104020204" pitchFamily="34" charset="0"/>
            </a:rPr>
            <a:t> </a:t>
          </a:r>
          <a:r>
            <a:rPr lang="en-US" sz="1600" dirty="0">
              <a:latin typeface="Abadi" panose="020B0604020104020204" pitchFamily="34" charset="0"/>
            </a:rPr>
            <a:t>on different algorithms</a:t>
          </a:r>
          <a:endParaRPr lang="es-MX" sz="1800" dirty="0">
            <a:latin typeface="Abadi" panose="020B0604020104020204" pitchFamily="34" charset="0"/>
          </a:endParaRPr>
        </a:p>
      </dgm:t>
    </dgm:pt>
    <dgm:pt modelId="{F6CD0845-4CD7-4074-B43E-5E6E80629561}" type="parTrans" cxnId="{71FFE7A9-B3B0-4D12-BB78-80728FEDCB36}">
      <dgm:prSet/>
      <dgm:spPr/>
      <dgm:t>
        <a:bodyPr/>
        <a:lstStyle/>
        <a:p>
          <a:endParaRPr lang="es-MX"/>
        </a:p>
      </dgm:t>
    </dgm:pt>
    <dgm:pt modelId="{E6AC8BEF-2DA4-4C47-A31B-C2EF2E64AF3E}" type="sibTrans" cxnId="{71FFE7A9-B3B0-4D12-BB78-80728FEDCB36}">
      <dgm:prSet/>
      <dgm:spPr/>
      <dgm:t>
        <a:bodyPr/>
        <a:lstStyle/>
        <a:p>
          <a:endParaRPr lang="es-MX"/>
        </a:p>
      </dgm:t>
    </dgm:pt>
    <dgm:pt modelId="{E79360BB-FAAA-4B25-9643-312197AD8C39}">
      <dgm:prSet phldrT="[Texto]" custT="1"/>
      <dgm:spPr/>
      <dgm:t>
        <a:bodyPr/>
        <a:lstStyle/>
        <a:p>
          <a:r>
            <a:rPr lang="en-US" sz="1600" b="1" u="sng" dirty="0">
              <a:solidFill>
                <a:schemeClr val="bg1"/>
              </a:solidFill>
              <a:latin typeface="Abadi" panose="020B0604020104020204" pitchFamily="34" charset="0"/>
            </a:rPr>
            <a:t>Split the data </a:t>
          </a:r>
          <a:r>
            <a:rPr lang="en-US" sz="1600" dirty="0">
              <a:latin typeface="Abadi" panose="020B0604020104020204" pitchFamily="34" charset="0"/>
            </a:rPr>
            <a:t>using </a:t>
          </a:r>
          <a:r>
            <a:rPr lang="en-US" sz="1600" dirty="0" err="1">
              <a:latin typeface="Abadi" panose="020B0604020104020204" pitchFamily="34" charset="0"/>
            </a:rPr>
            <a:t>train_test_split</a:t>
          </a:r>
          <a:endParaRPr lang="es-MX" sz="1600" dirty="0">
            <a:latin typeface="Abadi" panose="020B0604020104020204" pitchFamily="34" charset="0"/>
          </a:endParaRPr>
        </a:p>
      </dgm:t>
    </dgm:pt>
    <dgm:pt modelId="{3C4EB697-CCA5-4A92-91E0-70B4A76FB7DE}" type="parTrans" cxnId="{1E79C211-1093-4ABF-B9A3-7468C12B06DF}">
      <dgm:prSet/>
      <dgm:spPr/>
      <dgm:t>
        <a:bodyPr/>
        <a:lstStyle/>
        <a:p>
          <a:endParaRPr lang="es-MX"/>
        </a:p>
      </dgm:t>
    </dgm:pt>
    <dgm:pt modelId="{7C972CA5-776B-4D4A-BFC6-81310CAEC6F6}" type="sibTrans" cxnId="{1E79C211-1093-4ABF-B9A3-7468C12B06DF}">
      <dgm:prSet/>
      <dgm:spPr/>
      <dgm:t>
        <a:bodyPr/>
        <a:lstStyle/>
        <a:p>
          <a:endParaRPr lang="es-MX"/>
        </a:p>
      </dgm:t>
    </dgm:pt>
    <dgm:pt modelId="{BD427480-11A7-45BB-8D91-F04970155241}">
      <dgm:prSet phldrT="[Texto]" custT="1"/>
      <dgm:spPr/>
      <dgm:t>
        <a:bodyPr/>
        <a:lstStyle/>
        <a:p>
          <a:r>
            <a:rPr lang="en-US" sz="1600" b="1" u="sng" dirty="0" err="1">
              <a:solidFill>
                <a:schemeClr val="bg1"/>
              </a:solidFill>
              <a:latin typeface="Abadi" panose="020B0604020104020204" pitchFamily="34" charset="0"/>
            </a:rPr>
            <a:t>GridSearchCv</a:t>
          </a:r>
          <a:r>
            <a:rPr lang="en-US" sz="1600" b="1" u="sng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en-US" sz="1600" dirty="0">
              <a:latin typeface="Abadi" panose="020B0604020104020204" pitchFamily="34" charset="0"/>
            </a:rPr>
            <a:t>object with cv=10 for parameter optimization</a:t>
          </a:r>
          <a:endParaRPr lang="es-MX" sz="1600" dirty="0">
            <a:latin typeface="Abadi" panose="020B0604020104020204" pitchFamily="34" charset="0"/>
          </a:endParaRPr>
        </a:p>
      </dgm:t>
    </dgm:pt>
    <dgm:pt modelId="{A5475582-D1EB-4108-9522-E09F8CC1C577}" type="parTrans" cxnId="{EF02D13C-0516-4877-AC90-93D69DB56452}">
      <dgm:prSet/>
      <dgm:spPr/>
      <dgm:t>
        <a:bodyPr/>
        <a:lstStyle/>
        <a:p>
          <a:endParaRPr lang="es-MX"/>
        </a:p>
      </dgm:t>
    </dgm:pt>
    <dgm:pt modelId="{BE70DA08-BB01-4213-966C-5784A56B5721}" type="sibTrans" cxnId="{EF02D13C-0516-4877-AC90-93D69DB56452}">
      <dgm:prSet/>
      <dgm:spPr/>
      <dgm:t>
        <a:bodyPr/>
        <a:lstStyle/>
        <a:p>
          <a:endParaRPr lang="es-MX"/>
        </a:p>
      </dgm:t>
    </dgm:pt>
    <dgm:pt modelId="{E5886BC0-4517-4881-9104-E051779E04F9}" type="pres">
      <dgm:prSet presAssocID="{9987811A-453A-46E9-96A3-95940C7FED52}" presName="Name0" presStyleCnt="0">
        <dgm:presLayoutVars>
          <dgm:dir/>
          <dgm:resizeHandles val="exact"/>
        </dgm:presLayoutVars>
      </dgm:prSet>
      <dgm:spPr/>
    </dgm:pt>
    <dgm:pt modelId="{485955CF-5520-44ED-9458-7F5486EBB66D}" type="pres">
      <dgm:prSet presAssocID="{FC72AF9B-9D56-46CA-8CC3-B08650F57FCC}" presName="node" presStyleLbl="node1" presStyleIdx="0" presStyleCnt="5" custLinFactNeighborX="-156" custLinFactNeighborY="-297">
        <dgm:presLayoutVars>
          <dgm:bulletEnabled val="1"/>
        </dgm:presLayoutVars>
      </dgm:prSet>
      <dgm:spPr/>
    </dgm:pt>
    <dgm:pt modelId="{D64ACB18-91D3-4AE6-9642-A6D98426D1A2}" type="pres">
      <dgm:prSet presAssocID="{FD14C0BA-4A03-4410-A85D-B559F23D91B3}" presName="sibTrans" presStyleLbl="sibTrans1D1" presStyleIdx="0" presStyleCnt="4"/>
      <dgm:spPr/>
    </dgm:pt>
    <dgm:pt modelId="{4CCCEF5B-57B7-46D0-888A-C8EE516EFA84}" type="pres">
      <dgm:prSet presAssocID="{FD14C0BA-4A03-4410-A85D-B559F23D91B3}" presName="connectorText" presStyleLbl="sibTrans1D1" presStyleIdx="0" presStyleCnt="4"/>
      <dgm:spPr/>
    </dgm:pt>
    <dgm:pt modelId="{2F414D57-1468-491C-A3E2-771842B007C3}" type="pres">
      <dgm:prSet presAssocID="{69D3B44A-05ED-4E6E-A593-60F6F1C938BA}" presName="node" presStyleLbl="node1" presStyleIdx="1" presStyleCnt="5">
        <dgm:presLayoutVars>
          <dgm:bulletEnabled val="1"/>
        </dgm:presLayoutVars>
      </dgm:prSet>
      <dgm:spPr/>
    </dgm:pt>
    <dgm:pt modelId="{190CBADF-C367-49FF-AD47-2B0D9EF3CCA6}" type="pres">
      <dgm:prSet presAssocID="{6F793109-A395-4D5E-A21F-A6D91CBABB71}" presName="sibTrans" presStyleLbl="sibTrans1D1" presStyleIdx="1" presStyleCnt="4"/>
      <dgm:spPr/>
    </dgm:pt>
    <dgm:pt modelId="{24358A25-6159-43B0-AFB1-94C323972A8D}" type="pres">
      <dgm:prSet presAssocID="{6F793109-A395-4D5E-A21F-A6D91CBABB71}" presName="connectorText" presStyleLbl="sibTrans1D1" presStyleIdx="1" presStyleCnt="4"/>
      <dgm:spPr/>
    </dgm:pt>
    <dgm:pt modelId="{D5641C69-08D5-48A1-81B6-FD0A2709896C}" type="pres">
      <dgm:prSet presAssocID="{E79360BB-FAAA-4B25-9643-312197AD8C39}" presName="node" presStyleLbl="node1" presStyleIdx="2" presStyleCnt="5">
        <dgm:presLayoutVars>
          <dgm:bulletEnabled val="1"/>
        </dgm:presLayoutVars>
      </dgm:prSet>
      <dgm:spPr/>
    </dgm:pt>
    <dgm:pt modelId="{516FA9CF-3E4A-49B7-B3B3-87A9676F54AE}" type="pres">
      <dgm:prSet presAssocID="{7C972CA5-776B-4D4A-BFC6-81310CAEC6F6}" presName="sibTrans" presStyleLbl="sibTrans1D1" presStyleIdx="2" presStyleCnt="4"/>
      <dgm:spPr/>
    </dgm:pt>
    <dgm:pt modelId="{870F73A6-F52A-4348-8A75-94E0A6A832BA}" type="pres">
      <dgm:prSet presAssocID="{7C972CA5-776B-4D4A-BFC6-81310CAEC6F6}" presName="connectorText" presStyleLbl="sibTrans1D1" presStyleIdx="2" presStyleCnt="4"/>
      <dgm:spPr/>
    </dgm:pt>
    <dgm:pt modelId="{5606A283-6DEA-486F-A9FC-7C95BF9204D4}" type="pres">
      <dgm:prSet presAssocID="{BD427480-11A7-45BB-8D91-F04970155241}" presName="node" presStyleLbl="node1" presStyleIdx="3" presStyleCnt="5">
        <dgm:presLayoutVars>
          <dgm:bulletEnabled val="1"/>
        </dgm:presLayoutVars>
      </dgm:prSet>
      <dgm:spPr/>
    </dgm:pt>
    <dgm:pt modelId="{CF7E560D-0767-49BF-8CE5-090F4E5AA503}" type="pres">
      <dgm:prSet presAssocID="{BE70DA08-BB01-4213-966C-5784A56B5721}" presName="sibTrans" presStyleLbl="sibTrans1D1" presStyleIdx="3" presStyleCnt="4"/>
      <dgm:spPr/>
    </dgm:pt>
    <dgm:pt modelId="{BC3D0FFD-A244-4127-B12A-F2BE22AAC60C}" type="pres">
      <dgm:prSet presAssocID="{BE70DA08-BB01-4213-966C-5784A56B5721}" presName="connectorText" presStyleLbl="sibTrans1D1" presStyleIdx="3" presStyleCnt="4"/>
      <dgm:spPr/>
    </dgm:pt>
    <dgm:pt modelId="{C2BA00C9-39F6-480E-A640-72F5C5320294}" type="pres">
      <dgm:prSet presAssocID="{143326CC-0322-4B0F-B27E-0F488957BF71}" presName="node" presStyleLbl="node1" presStyleIdx="4" presStyleCnt="5" custScaleX="101534" custScaleY="90394">
        <dgm:presLayoutVars>
          <dgm:bulletEnabled val="1"/>
        </dgm:presLayoutVars>
      </dgm:prSet>
      <dgm:spPr/>
    </dgm:pt>
  </dgm:ptLst>
  <dgm:cxnLst>
    <dgm:cxn modelId="{E8A0B701-E7ED-4C9E-BE1D-8215589100E1}" type="presOf" srcId="{6F793109-A395-4D5E-A21F-A6D91CBABB71}" destId="{190CBADF-C367-49FF-AD47-2B0D9EF3CCA6}" srcOrd="0" destOrd="0" presId="urn:microsoft.com/office/officeart/2005/8/layout/bProcess3"/>
    <dgm:cxn modelId="{D752360E-F8BB-4A9C-A61D-5A80EE29F847}" type="presOf" srcId="{6F793109-A395-4D5E-A21F-A6D91CBABB71}" destId="{24358A25-6159-43B0-AFB1-94C323972A8D}" srcOrd="1" destOrd="0" presId="urn:microsoft.com/office/officeart/2005/8/layout/bProcess3"/>
    <dgm:cxn modelId="{1E79C211-1093-4ABF-B9A3-7468C12B06DF}" srcId="{9987811A-453A-46E9-96A3-95940C7FED52}" destId="{E79360BB-FAAA-4B25-9643-312197AD8C39}" srcOrd="2" destOrd="0" parTransId="{3C4EB697-CCA5-4A92-91E0-70B4A76FB7DE}" sibTransId="{7C972CA5-776B-4D4A-BFC6-81310CAEC6F6}"/>
    <dgm:cxn modelId="{51B5921D-B65D-4DDC-BE3B-B0920A6A62A1}" type="presOf" srcId="{FD14C0BA-4A03-4410-A85D-B559F23D91B3}" destId="{4CCCEF5B-57B7-46D0-888A-C8EE516EFA84}" srcOrd="1" destOrd="0" presId="urn:microsoft.com/office/officeart/2005/8/layout/bProcess3"/>
    <dgm:cxn modelId="{C1E7DA20-56B5-4470-83F6-B43277A365D1}" type="presOf" srcId="{143326CC-0322-4B0F-B27E-0F488957BF71}" destId="{C2BA00C9-39F6-480E-A640-72F5C5320294}" srcOrd="0" destOrd="0" presId="urn:microsoft.com/office/officeart/2005/8/layout/bProcess3"/>
    <dgm:cxn modelId="{94A3AE2D-6804-4366-8E18-31AA8D82746E}" type="presOf" srcId="{E79360BB-FAAA-4B25-9643-312197AD8C39}" destId="{D5641C69-08D5-48A1-81B6-FD0A2709896C}" srcOrd="0" destOrd="0" presId="urn:microsoft.com/office/officeart/2005/8/layout/bProcess3"/>
    <dgm:cxn modelId="{EF02D13C-0516-4877-AC90-93D69DB56452}" srcId="{9987811A-453A-46E9-96A3-95940C7FED52}" destId="{BD427480-11A7-45BB-8D91-F04970155241}" srcOrd="3" destOrd="0" parTransId="{A5475582-D1EB-4108-9522-E09F8CC1C577}" sibTransId="{BE70DA08-BB01-4213-966C-5784A56B5721}"/>
    <dgm:cxn modelId="{4BB83341-8CE3-49DF-BAD1-BBA6C5CC61F4}" type="presOf" srcId="{FD14C0BA-4A03-4410-A85D-B559F23D91B3}" destId="{D64ACB18-91D3-4AE6-9642-A6D98426D1A2}" srcOrd="0" destOrd="0" presId="urn:microsoft.com/office/officeart/2005/8/layout/bProcess3"/>
    <dgm:cxn modelId="{387F2464-7B67-46BF-820B-18B274741238}" type="presOf" srcId="{7C972CA5-776B-4D4A-BFC6-81310CAEC6F6}" destId="{516FA9CF-3E4A-49B7-B3B3-87A9676F54AE}" srcOrd="0" destOrd="0" presId="urn:microsoft.com/office/officeart/2005/8/layout/bProcess3"/>
    <dgm:cxn modelId="{822ABC50-E584-4FC3-B51B-8E137A6C7865}" srcId="{9987811A-453A-46E9-96A3-95940C7FED52}" destId="{FC72AF9B-9D56-46CA-8CC3-B08650F57FCC}" srcOrd="0" destOrd="0" parTransId="{030E38A9-934C-4936-B0E3-8D3BCABBE9A6}" sibTransId="{FD14C0BA-4A03-4410-A85D-B559F23D91B3}"/>
    <dgm:cxn modelId="{02361455-B3B3-4C34-8A90-C641FC279BDF}" type="presOf" srcId="{BD427480-11A7-45BB-8D91-F04970155241}" destId="{5606A283-6DEA-486F-A9FC-7C95BF9204D4}" srcOrd="0" destOrd="0" presId="urn:microsoft.com/office/officeart/2005/8/layout/bProcess3"/>
    <dgm:cxn modelId="{A7D59486-F3B5-498A-A1A1-589B1FC0BF10}" type="presOf" srcId="{69D3B44A-05ED-4E6E-A593-60F6F1C938BA}" destId="{2F414D57-1468-491C-A3E2-771842B007C3}" srcOrd="0" destOrd="0" presId="urn:microsoft.com/office/officeart/2005/8/layout/bProcess3"/>
    <dgm:cxn modelId="{32906AA9-62A1-4C0E-A3A1-B7D542BCB424}" type="presOf" srcId="{FC72AF9B-9D56-46CA-8CC3-B08650F57FCC}" destId="{485955CF-5520-44ED-9458-7F5486EBB66D}" srcOrd="0" destOrd="0" presId="urn:microsoft.com/office/officeart/2005/8/layout/bProcess3"/>
    <dgm:cxn modelId="{71FFE7A9-B3B0-4D12-BB78-80728FEDCB36}" srcId="{9987811A-453A-46E9-96A3-95940C7FED52}" destId="{143326CC-0322-4B0F-B27E-0F488957BF71}" srcOrd="4" destOrd="0" parTransId="{F6CD0845-4CD7-4074-B43E-5E6E80629561}" sibTransId="{E6AC8BEF-2DA4-4C47-A31B-C2EF2E64AF3E}"/>
    <dgm:cxn modelId="{87FDB8AB-D20F-498F-900E-A6DD2A1D1D4C}" type="presOf" srcId="{7C972CA5-776B-4D4A-BFC6-81310CAEC6F6}" destId="{870F73A6-F52A-4348-8A75-94E0A6A832BA}" srcOrd="1" destOrd="0" presId="urn:microsoft.com/office/officeart/2005/8/layout/bProcess3"/>
    <dgm:cxn modelId="{8F05D1B1-D601-4B1E-9141-294CE5A21356}" srcId="{9987811A-453A-46E9-96A3-95940C7FED52}" destId="{69D3B44A-05ED-4E6E-A593-60F6F1C938BA}" srcOrd="1" destOrd="0" parTransId="{C6063659-7848-4A0A-BAFD-1723FDC0B83F}" sibTransId="{6F793109-A395-4D5E-A21F-A6D91CBABB71}"/>
    <dgm:cxn modelId="{30D49DCA-AF6A-4565-87D4-D87635D182A5}" type="presOf" srcId="{9987811A-453A-46E9-96A3-95940C7FED52}" destId="{E5886BC0-4517-4881-9104-E051779E04F9}" srcOrd="0" destOrd="0" presId="urn:microsoft.com/office/officeart/2005/8/layout/bProcess3"/>
    <dgm:cxn modelId="{183C10D2-B1C3-4C9F-8E21-85F0F973B75C}" type="presOf" srcId="{BE70DA08-BB01-4213-966C-5784A56B5721}" destId="{BC3D0FFD-A244-4127-B12A-F2BE22AAC60C}" srcOrd="1" destOrd="0" presId="urn:microsoft.com/office/officeart/2005/8/layout/bProcess3"/>
    <dgm:cxn modelId="{645E89F4-955C-4D18-BC6D-D454F5739AE3}" type="presOf" srcId="{BE70DA08-BB01-4213-966C-5784A56B5721}" destId="{CF7E560D-0767-49BF-8CE5-090F4E5AA503}" srcOrd="0" destOrd="0" presId="urn:microsoft.com/office/officeart/2005/8/layout/bProcess3"/>
    <dgm:cxn modelId="{51B5D6AA-C05D-4208-835E-32BC8BA99C5B}" type="presParOf" srcId="{E5886BC0-4517-4881-9104-E051779E04F9}" destId="{485955CF-5520-44ED-9458-7F5486EBB66D}" srcOrd="0" destOrd="0" presId="urn:microsoft.com/office/officeart/2005/8/layout/bProcess3"/>
    <dgm:cxn modelId="{E1B37E13-BED5-4DA3-8D53-C1B17FFE685B}" type="presParOf" srcId="{E5886BC0-4517-4881-9104-E051779E04F9}" destId="{D64ACB18-91D3-4AE6-9642-A6D98426D1A2}" srcOrd="1" destOrd="0" presId="urn:microsoft.com/office/officeart/2005/8/layout/bProcess3"/>
    <dgm:cxn modelId="{B20D9DEE-FA56-4B7E-8660-A86333C75891}" type="presParOf" srcId="{D64ACB18-91D3-4AE6-9642-A6D98426D1A2}" destId="{4CCCEF5B-57B7-46D0-888A-C8EE516EFA84}" srcOrd="0" destOrd="0" presId="urn:microsoft.com/office/officeart/2005/8/layout/bProcess3"/>
    <dgm:cxn modelId="{EDCD5321-64BC-48FE-AD95-7CC51C1A193F}" type="presParOf" srcId="{E5886BC0-4517-4881-9104-E051779E04F9}" destId="{2F414D57-1468-491C-A3E2-771842B007C3}" srcOrd="2" destOrd="0" presId="urn:microsoft.com/office/officeart/2005/8/layout/bProcess3"/>
    <dgm:cxn modelId="{86CAEA02-C28E-4E96-B3A5-A0BA944CB00D}" type="presParOf" srcId="{E5886BC0-4517-4881-9104-E051779E04F9}" destId="{190CBADF-C367-49FF-AD47-2B0D9EF3CCA6}" srcOrd="3" destOrd="0" presId="urn:microsoft.com/office/officeart/2005/8/layout/bProcess3"/>
    <dgm:cxn modelId="{AE711FD5-489E-4F0E-A11D-BF97AA666456}" type="presParOf" srcId="{190CBADF-C367-49FF-AD47-2B0D9EF3CCA6}" destId="{24358A25-6159-43B0-AFB1-94C323972A8D}" srcOrd="0" destOrd="0" presId="urn:microsoft.com/office/officeart/2005/8/layout/bProcess3"/>
    <dgm:cxn modelId="{8D7CADFE-8979-49B4-AD4B-1D2F757032B4}" type="presParOf" srcId="{E5886BC0-4517-4881-9104-E051779E04F9}" destId="{D5641C69-08D5-48A1-81B6-FD0A2709896C}" srcOrd="4" destOrd="0" presId="urn:microsoft.com/office/officeart/2005/8/layout/bProcess3"/>
    <dgm:cxn modelId="{114EFB11-26DB-45CF-90C6-861E27B29EDB}" type="presParOf" srcId="{E5886BC0-4517-4881-9104-E051779E04F9}" destId="{516FA9CF-3E4A-49B7-B3B3-87A9676F54AE}" srcOrd="5" destOrd="0" presId="urn:microsoft.com/office/officeart/2005/8/layout/bProcess3"/>
    <dgm:cxn modelId="{5204C1BE-FD95-4B7B-9F54-DB4612429038}" type="presParOf" srcId="{516FA9CF-3E4A-49B7-B3B3-87A9676F54AE}" destId="{870F73A6-F52A-4348-8A75-94E0A6A832BA}" srcOrd="0" destOrd="0" presId="urn:microsoft.com/office/officeart/2005/8/layout/bProcess3"/>
    <dgm:cxn modelId="{6EB11A34-14D5-420B-8801-3D3143E12682}" type="presParOf" srcId="{E5886BC0-4517-4881-9104-E051779E04F9}" destId="{5606A283-6DEA-486F-A9FC-7C95BF9204D4}" srcOrd="6" destOrd="0" presId="urn:microsoft.com/office/officeart/2005/8/layout/bProcess3"/>
    <dgm:cxn modelId="{BEA87C88-43B8-42A7-99A7-B250D2796253}" type="presParOf" srcId="{E5886BC0-4517-4881-9104-E051779E04F9}" destId="{CF7E560D-0767-49BF-8CE5-090F4E5AA503}" srcOrd="7" destOrd="0" presId="urn:microsoft.com/office/officeart/2005/8/layout/bProcess3"/>
    <dgm:cxn modelId="{866CA6F2-9EAD-4B86-B87F-C22FE54A857F}" type="presParOf" srcId="{CF7E560D-0767-49BF-8CE5-090F4E5AA503}" destId="{BC3D0FFD-A244-4127-B12A-F2BE22AAC60C}" srcOrd="0" destOrd="0" presId="urn:microsoft.com/office/officeart/2005/8/layout/bProcess3"/>
    <dgm:cxn modelId="{E7CAF4A7-F2DE-4FD3-AA28-60BAA3AF2CF9}" type="presParOf" srcId="{E5886BC0-4517-4881-9104-E051779E04F9}" destId="{C2BA00C9-39F6-480E-A640-72F5C5320294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8EB2-E0CD-418D-B0A4-7A43930FB22A}">
      <dsp:nvSpPr>
        <dsp:cNvPr id="0" name=""/>
        <dsp:cNvSpPr/>
      </dsp:nvSpPr>
      <dsp:spPr>
        <a:xfrm rot="5400000">
          <a:off x="-185321" y="167712"/>
          <a:ext cx="1069773" cy="748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Import </a:t>
          </a:r>
          <a:r>
            <a:rPr lang="en-US" sz="1200" kern="1200" dirty="0">
              <a:latin typeface="Abadi" panose="020B0604020104020204" pitchFamily="34" charset="0"/>
            </a:rPr>
            <a:t>libraries</a:t>
          </a:r>
          <a:r>
            <a:rPr lang="en-US" sz="1200" kern="1200" dirty="0"/>
            <a:t> </a:t>
          </a:r>
          <a:endParaRPr lang="es-MX" sz="1200" kern="1200" dirty="0"/>
        </a:p>
      </dsp:txBody>
      <dsp:txXfrm rot="-5400000">
        <a:off x="-24854" y="381667"/>
        <a:ext cx="748841" cy="320932"/>
      </dsp:txXfrm>
    </dsp:sp>
    <dsp:sp modelId="{CEF8A2DB-5DED-477B-AF07-B28F64F6CC80}">
      <dsp:nvSpPr>
        <dsp:cNvPr id="0" name=""/>
        <dsp:cNvSpPr/>
      </dsp:nvSpPr>
      <dsp:spPr>
        <a:xfrm rot="5400000">
          <a:off x="4116506" y="-3385274"/>
          <a:ext cx="695718" cy="7480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Requests, pandas, </a:t>
          </a:r>
          <a:r>
            <a:rPr lang="en-US" sz="1400" kern="1200" dirty="0" err="1">
              <a:latin typeface="Abadi" panose="020B0604020104020204" pitchFamily="34" charset="0"/>
            </a:rPr>
            <a:t>numpy</a:t>
          </a:r>
          <a:r>
            <a:rPr lang="en-US" sz="1400" kern="1200" dirty="0">
              <a:latin typeface="Abadi" panose="020B0604020104020204" pitchFamily="34" charset="0"/>
            </a:rPr>
            <a:t>, datetime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23985" y="41209"/>
        <a:ext cx="7446798" cy="627794"/>
      </dsp:txXfrm>
    </dsp:sp>
    <dsp:sp modelId="{14B4891E-C5B4-417F-91E0-BFCD2B187B52}">
      <dsp:nvSpPr>
        <dsp:cNvPr id="0" name=""/>
        <dsp:cNvSpPr/>
      </dsp:nvSpPr>
      <dsp:spPr>
        <a:xfrm rot="5400000">
          <a:off x="-135610" y="1272691"/>
          <a:ext cx="1069773" cy="8482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Def</a:t>
          </a:r>
          <a:r>
            <a:rPr lang="en-US" sz="900" kern="1200" dirty="0"/>
            <a:t>. </a:t>
          </a:r>
          <a:r>
            <a:rPr lang="en-US" sz="1200" kern="1200" dirty="0"/>
            <a:t>Auxiliary</a:t>
          </a:r>
          <a:r>
            <a:rPr lang="en-US" sz="900" kern="1200" dirty="0"/>
            <a:t> </a:t>
          </a:r>
          <a:r>
            <a:rPr lang="en-US" sz="1200" kern="1200" dirty="0"/>
            <a:t>Functions</a:t>
          </a:r>
          <a:r>
            <a:rPr lang="en-US" sz="900" kern="1200" dirty="0"/>
            <a:t> </a:t>
          </a:r>
          <a:endParaRPr lang="es-MX" sz="900" kern="1200" dirty="0"/>
        </a:p>
      </dsp:txBody>
      <dsp:txXfrm rot="-5400000">
        <a:off x="-24855" y="1586070"/>
        <a:ext cx="848265" cy="221508"/>
      </dsp:txXfrm>
    </dsp:sp>
    <dsp:sp modelId="{C58DC233-F067-4EF9-B35C-C361F43882E7}">
      <dsp:nvSpPr>
        <dsp:cNvPr id="0" name=""/>
        <dsp:cNvSpPr/>
      </dsp:nvSpPr>
      <dsp:spPr>
        <a:xfrm rot="5400000">
          <a:off x="3969383" y="-2230766"/>
          <a:ext cx="1089388" cy="7480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Help us use the API to extract information using identification numbers in the launch data: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b="1" kern="1200" dirty="0" err="1">
              <a:latin typeface="Abadi" panose="020B0604020104020204" pitchFamily="34" charset="0"/>
            </a:rPr>
            <a:t>getBoosterVersion</a:t>
          </a:r>
          <a:r>
            <a:rPr lang="es-MX" sz="1400" kern="1200" dirty="0">
              <a:latin typeface="Abadi" panose="020B0604020104020204" pitchFamily="34" charset="0"/>
            </a:rPr>
            <a:t>: </a:t>
          </a:r>
          <a:r>
            <a:rPr lang="es-MX" sz="1400" kern="1200" dirty="0" err="1">
              <a:latin typeface="Abadi" panose="020B0604020104020204" pitchFamily="34" charset="0"/>
            </a:rPr>
            <a:t>Booster</a:t>
          </a:r>
          <a:r>
            <a:rPr lang="es-MX" sz="1400" kern="1200" dirty="0">
              <a:latin typeface="Abadi" panose="020B0604020104020204" pitchFamily="34" charset="0"/>
            </a:rPr>
            <a:t> </a:t>
          </a:r>
          <a:r>
            <a:rPr lang="es-MX" sz="1400" kern="1200" dirty="0" err="1">
              <a:latin typeface="Abadi" panose="020B0604020104020204" pitchFamily="34" charset="0"/>
            </a:rPr>
            <a:t>name</a:t>
          </a:r>
          <a:r>
            <a:rPr lang="es-MX" sz="1400" kern="1200" dirty="0">
              <a:latin typeface="Abadi" panose="020B0604020104020204" pitchFamily="34" charset="0"/>
            </a:rPr>
            <a:t>, </a:t>
          </a:r>
          <a:r>
            <a:rPr lang="en-US" sz="1400" b="1" kern="1200" dirty="0" err="1">
              <a:latin typeface="Abadi" panose="020B0604020104020204" pitchFamily="34" charset="0"/>
            </a:rPr>
            <a:t>getLaunchSite</a:t>
          </a:r>
          <a:r>
            <a:rPr lang="en-US" sz="1400" kern="1200" dirty="0">
              <a:latin typeface="Abadi" panose="020B0604020104020204" pitchFamily="34" charset="0"/>
            </a:rPr>
            <a:t>: </a:t>
          </a:r>
          <a:r>
            <a:rPr lang="en-US" sz="1400" b="0" i="0" kern="1200" dirty="0"/>
            <a:t>name of the launch site,  longitude, and latitude;  </a:t>
          </a:r>
          <a:r>
            <a:rPr lang="en-US" sz="1400" b="1" kern="1200" dirty="0" err="1">
              <a:latin typeface="Abadi" panose="020B0604020104020204" pitchFamily="34" charset="0"/>
            </a:rPr>
            <a:t>getPayloadData</a:t>
          </a:r>
          <a:r>
            <a:rPr lang="en-US" sz="1400" kern="1200" dirty="0">
              <a:latin typeface="Abadi" panose="020B0604020104020204" pitchFamily="34" charset="0"/>
            </a:rPr>
            <a:t>: </a:t>
          </a:r>
          <a:r>
            <a:rPr lang="en-US" sz="1400" b="0" i="0" kern="1200" dirty="0"/>
            <a:t>mass of the payload and the orbit;  </a:t>
          </a:r>
          <a:r>
            <a:rPr lang="en-US" sz="1400" b="1" kern="1200" dirty="0" err="1">
              <a:latin typeface="Abadi" panose="020B0604020104020204" pitchFamily="34" charset="0"/>
            </a:rPr>
            <a:t>getCoredata</a:t>
          </a:r>
          <a:r>
            <a:rPr lang="en-US" sz="1400" b="1" kern="1200" dirty="0">
              <a:latin typeface="Abadi" panose="020B0604020104020204" pitchFamily="34" charset="0"/>
            </a:rPr>
            <a:t>:</a:t>
          </a:r>
          <a:r>
            <a:rPr lang="en-US" sz="1400" kern="1200" dirty="0">
              <a:latin typeface="Abadi" panose="020B0604020104020204" pitchFamily="34" charset="0"/>
            </a:rPr>
            <a:t> </a:t>
          </a:r>
          <a:r>
            <a:rPr lang="en-US" sz="1400" b="0" i="0" kern="1200" dirty="0"/>
            <a:t>outcome of the landing, landing and core information.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73697" y="1018100"/>
        <a:ext cx="7427580" cy="983028"/>
      </dsp:txXfrm>
    </dsp:sp>
    <dsp:sp modelId="{9422C9FE-C664-41D5-8103-1E710DB73880}">
      <dsp:nvSpPr>
        <dsp:cNvPr id="0" name=""/>
        <dsp:cNvSpPr/>
      </dsp:nvSpPr>
      <dsp:spPr>
        <a:xfrm rot="5400000">
          <a:off x="-185321" y="2280076"/>
          <a:ext cx="1069773" cy="748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Request, Parse SpaceX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Data</a:t>
          </a:r>
        </a:p>
      </dsp:txBody>
      <dsp:txXfrm rot="-5400000">
        <a:off x="-24854" y="2494031"/>
        <a:ext cx="748841" cy="320932"/>
      </dsp:txXfrm>
    </dsp:sp>
    <dsp:sp modelId="{F25C873F-C53A-4870-AEDA-FA838C80BCDD}">
      <dsp:nvSpPr>
        <dsp:cNvPr id="0" name=""/>
        <dsp:cNvSpPr/>
      </dsp:nvSpPr>
      <dsp:spPr>
        <a:xfrm rot="5400000">
          <a:off x="4116689" y="-1273093"/>
          <a:ext cx="695352" cy="7480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Abadi" panose="020B0604020104020204" pitchFamily="34" charset="0"/>
            </a:rPr>
            <a:t>Response= requests . get (spacex_url)</a:t>
          </a:r>
          <a:endParaRPr lang="en-US" sz="12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Make the requested JSON results more consistent, use the  static response object: </a:t>
          </a:r>
          <a:r>
            <a:rPr lang="en-US" sz="1400" kern="1200" dirty="0" err="1">
              <a:latin typeface="Abadi" panose="020B0604020104020204" pitchFamily="34" charset="0"/>
            </a:rPr>
            <a:t>Statistic_json_url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23985" y="2153555"/>
        <a:ext cx="7446816" cy="627464"/>
      </dsp:txXfrm>
    </dsp:sp>
    <dsp:sp modelId="{820C4548-1EB0-4C6A-971B-1DB56518C3A1}">
      <dsp:nvSpPr>
        <dsp:cNvPr id="0" name=""/>
        <dsp:cNvSpPr/>
      </dsp:nvSpPr>
      <dsp:spPr>
        <a:xfrm rot="5400000">
          <a:off x="-185321" y="3237749"/>
          <a:ext cx="1069773" cy="748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Pandas </a:t>
          </a:r>
          <a:r>
            <a:rPr lang="en-US" sz="1200" kern="1200" dirty="0" err="1">
              <a:latin typeface="Abadi" panose="020B0604020104020204" pitchFamily="34" charset="0"/>
            </a:rPr>
            <a:t>dataframe</a:t>
          </a:r>
          <a:r>
            <a:rPr lang="en-US" sz="1200" kern="1200" dirty="0">
              <a:latin typeface="Abadi" panose="020B0604020104020204" pitchFamily="34" charset="0"/>
            </a:rPr>
            <a:t>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24854" y="3451704"/>
        <a:ext cx="748841" cy="320932"/>
      </dsp:txXfrm>
    </dsp:sp>
    <dsp:sp modelId="{EDD8CC25-972E-4762-92B0-52B0E23C4FEC}">
      <dsp:nvSpPr>
        <dsp:cNvPr id="0" name=""/>
        <dsp:cNvSpPr/>
      </dsp:nvSpPr>
      <dsp:spPr>
        <a:xfrm rot="5400000">
          <a:off x="4116689" y="-315420"/>
          <a:ext cx="695352" cy="7480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Decode the response content as a Json using, . Json()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Convert the </a:t>
          </a:r>
          <a:r>
            <a:rPr lang="en-US" sz="1400" kern="1200" dirty="0" err="1">
              <a:latin typeface="Abadi" panose="020B0604020104020204" pitchFamily="34" charset="0"/>
            </a:rPr>
            <a:t>json</a:t>
          </a:r>
          <a:r>
            <a:rPr lang="en-US" sz="1400" kern="1200" dirty="0">
              <a:latin typeface="Abadi" panose="020B0604020104020204" pitchFamily="34" charset="0"/>
            </a:rPr>
            <a:t> result into a </a:t>
          </a:r>
          <a:r>
            <a:rPr lang="en-US" sz="1400" kern="1200" dirty="0" err="1">
              <a:latin typeface="Abadi" panose="020B0604020104020204" pitchFamily="34" charset="0"/>
            </a:rPr>
            <a:t>dataframe</a:t>
          </a:r>
          <a:r>
            <a:rPr lang="en-US" sz="1400" kern="1200" dirty="0">
              <a:latin typeface="Abadi" panose="020B0604020104020204" pitchFamily="34" charset="0"/>
            </a:rPr>
            <a:t> with the .</a:t>
          </a:r>
          <a:r>
            <a:rPr lang="en-US" sz="1400" kern="1200" dirty="0" err="1">
              <a:latin typeface="Abadi" panose="020B0604020104020204" pitchFamily="34" charset="0"/>
            </a:rPr>
            <a:t>json_normalize</a:t>
          </a:r>
          <a:r>
            <a:rPr lang="en-US" sz="1400" kern="1200" dirty="0">
              <a:latin typeface="Abadi" panose="020B0604020104020204" pitchFamily="34" charset="0"/>
            </a:rPr>
            <a:t> method 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23985" y="3111228"/>
        <a:ext cx="7446816" cy="627464"/>
      </dsp:txXfrm>
    </dsp:sp>
    <dsp:sp modelId="{AD10D656-A468-4204-AC8C-8B1B36EF44FE}">
      <dsp:nvSpPr>
        <dsp:cNvPr id="0" name=""/>
        <dsp:cNvSpPr/>
      </dsp:nvSpPr>
      <dsp:spPr>
        <a:xfrm rot="5400000">
          <a:off x="-185321" y="4195422"/>
          <a:ext cx="1069773" cy="748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Filter </a:t>
          </a:r>
          <a:r>
            <a:rPr lang="en-US" sz="1200" kern="1200" dirty="0" err="1">
              <a:latin typeface="Abadi" panose="020B0604020104020204" pitchFamily="34" charset="0"/>
            </a:rPr>
            <a:t>dataframe</a:t>
          </a:r>
          <a:r>
            <a:rPr lang="en-US" sz="1200" kern="1200" dirty="0">
              <a:latin typeface="Abadi" panose="020B0604020104020204" pitchFamily="34" charset="0"/>
            </a:rPr>
            <a:t>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24854" y="4409377"/>
        <a:ext cx="748841" cy="320932"/>
      </dsp:txXfrm>
    </dsp:sp>
    <dsp:sp modelId="{7A00F57D-812A-4753-9C38-9E1860060256}">
      <dsp:nvSpPr>
        <dsp:cNvPr id="0" name=""/>
        <dsp:cNvSpPr/>
      </dsp:nvSpPr>
      <dsp:spPr>
        <a:xfrm rot="5400000">
          <a:off x="4116689" y="642252"/>
          <a:ext cx="695352" cy="748076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Remove the Falcon 1 launches, only keep the Falcon 9 launches.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Save the, filtered data to a new </a:t>
          </a:r>
          <a:r>
            <a:rPr lang="en-US" sz="1400" b="0" i="0" kern="1200" dirty="0" err="1">
              <a:latin typeface="Abadi" panose="020B0604020104020204" pitchFamily="34" charset="0"/>
            </a:rPr>
            <a:t>dataframe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Data Wrangling: Missing values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23985" y="4068900"/>
        <a:ext cx="7446816" cy="627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8EB2-E0CD-418D-B0A4-7A43930FB22A}">
      <dsp:nvSpPr>
        <dsp:cNvPr id="0" name=""/>
        <dsp:cNvSpPr/>
      </dsp:nvSpPr>
      <dsp:spPr>
        <a:xfrm rot="5400000">
          <a:off x="-207595" y="213176"/>
          <a:ext cx="1383972" cy="9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Import packages , </a:t>
          </a:r>
          <a:r>
            <a:rPr lang="en-US" sz="1200" kern="1200" dirty="0">
              <a:latin typeface="Abadi" panose="020B0604020104020204" pitchFamily="34" charset="0"/>
            </a:rPr>
            <a:t>libraries</a:t>
          </a:r>
          <a:r>
            <a:rPr lang="en-US" sz="1200" kern="1200" dirty="0"/>
            <a:t> </a:t>
          </a:r>
          <a:endParaRPr lang="es-MX" sz="1200" kern="1200" dirty="0"/>
        </a:p>
      </dsp:txBody>
      <dsp:txXfrm rot="-5400000">
        <a:off x="1" y="489972"/>
        <a:ext cx="968781" cy="415191"/>
      </dsp:txXfrm>
    </dsp:sp>
    <dsp:sp modelId="{CEF8A2DB-5DED-477B-AF07-B28F64F6CC80}">
      <dsp:nvSpPr>
        <dsp:cNvPr id="0" name=""/>
        <dsp:cNvSpPr/>
      </dsp:nvSpPr>
      <dsp:spPr>
        <a:xfrm rot="5400000">
          <a:off x="4149163" y="-3174801"/>
          <a:ext cx="900055" cy="72608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MX" sz="1400" kern="1200" dirty="0">
              <a:latin typeface="Abadi" panose="020B0604020104020204" pitchFamily="34" charset="0"/>
            </a:rPr>
            <a:t>Beautifulsoup4, </a:t>
          </a:r>
          <a:r>
            <a:rPr lang="es-MX" sz="1400" kern="1200" dirty="0" err="1">
              <a:latin typeface="Abadi" panose="020B0604020104020204" pitchFamily="34" charset="0"/>
            </a:rPr>
            <a:t>requests</a:t>
          </a:r>
          <a:r>
            <a:rPr lang="es-MX" sz="1400" kern="1200" dirty="0">
              <a:latin typeface="Abadi" panose="020B0604020104020204" pitchFamily="34" charset="0"/>
            </a:rPr>
            <a:t>, </a:t>
          </a:r>
          <a:r>
            <a:rPr lang="es-MX" sz="1400" kern="1200" dirty="0" err="1">
              <a:latin typeface="Abadi" panose="020B0604020104020204" pitchFamily="34" charset="0"/>
            </a:rPr>
            <a:t>sys</a:t>
          </a:r>
          <a:r>
            <a:rPr lang="es-MX" sz="1400" kern="1200" dirty="0">
              <a:latin typeface="Abadi" panose="020B0604020104020204" pitchFamily="34" charset="0"/>
            </a:rPr>
            <a:t>, re, </a:t>
          </a:r>
          <a:r>
            <a:rPr lang="es-MX" sz="1400" kern="1200" dirty="0" err="1">
              <a:latin typeface="Abadi" panose="020B0604020104020204" pitchFamily="34" charset="0"/>
            </a:rPr>
            <a:t>unicodedata</a:t>
          </a:r>
          <a:r>
            <a:rPr lang="es-MX" sz="1400" kern="1200" dirty="0">
              <a:latin typeface="Abadi" panose="020B0604020104020204" pitchFamily="34" charset="0"/>
            </a:rPr>
            <a:t>, pandas </a:t>
          </a:r>
        </a:p>
      </dsp:txBody>
      <dsp:txXfrm rot="-5400000">
        <a:off x="968781" y="49518"/>
        <a:ext cx="7216883" cy="812181"/>
      </dsp:txXfrm>
    </dsp:sp>
    <dsp:sp modelId="{C00C5509-1FF1-4BDE-BF43-4CC97DD2FAB8}">
      <dsp:nvSpPr>
        <dsp:cNvPr id="0" name=""/>
        <dsp:cNvSpPr/>
      </dsp:nvSpPr>
      <dsp:spPr>
        <a:xfrm rot="5400000">
          <a:off x="-207595" y="1452124"/>
          <a:ext cx="1383972" cy="9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kern="1200" dirty="0"/>
            <a:t>Def. </a:t>
          </a:r>
          <a:r>
            <a:rPr lang="es-MX" sz="1200" b="0" i="0" kern="1200" dirty="0" err="1"/>
            <a:t>helper</a:t>
          </a:r>
          <a:r>
            <a:rPr lang="es-MX" sz="1200" b="0" i="0" kern="1200" dirty="0"/>
            <a:t> </a:t>
          </a:r>
          <a:r>
            <a:rPr lang="es-MX" sz="1200" b="0" i="0" kern="1200" dirty="0" err="1"/>
            <a:t>functions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1" y="1728920"/>
        <a:ext cx="968781" cy="415191"/>
      </dsp:txXfrm>
    </dsp:sp>
    <dsp:sp modelId="{366DD2E5-9493-4E93-A9E1-288E48BC7E88}">
      <dsp:nvSpPr>
        <dsp:cNvPr id="0" name=""/>
        <dsp:cNvSpPr/>
      </dsp:nvSpPr>
      <dsp:spPr>
        <a:xfrm rot="5400000">
          <a:off x="4149400" y="-1936090"/>
          <a:ext cx="899582" cy="72608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Help us </a:t>
          </a:r>
          <a:r>
            <a:rPr lang="en-US" sz="1400" b="0" i="0" kern="1200" dirty="0"/>
            <a:t>to process web scraped HTML table</a:t>
          </a:r>
          <a:r>
            <a:rPr lang="en-US" sz="1400" kern="1200" dirty="0">
              <a:latin typeface="Abadi" panose="020B0604020104020204" pitchFamily="34" charset="0"/>
            </a:rPr>
            <a:t>: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b="0" kern="1200" dirty="0" err="1">
              <a:latin typeface="Abadi" panose="020B0604020104020204" pitchFamily="34" charset="0"/>
            </a:rPr>
            <a:t>date_time</a:t>
          </a:r>
          <a:r>
            <a:rPr lang="es-MX" sz="1400" b="0" kern="1200" dirty="0">
              <a:latin typeface="Abadi" panose="020B0604020104020204" pitchFamily="34" charset="0"/>
            </a:rPr>
            <a:t>; </a:t>
          </a:r>
          <a:r>
            <a:rPr lang="es-MX" sz="1400" b="0" kern="1200" dirty="0" err="1">
              <a:latin typeface="Abadi" panose="020B0604020104020204" pitchFamily="34" charset="0"/>
            </a:rPr>
            <a:t>booster_versión</a:t>
          </a:r>
          <a:r>
            <a:rPr lang="es-MX" sz="1400" b="0" kern="1200" dirty="0">
              <a:latin typeface="Abadi" panose="020B0604020104020204" pitchFamily="34" charset="0"/>
            </a:rPr>
            <a:t>; </a:t>
          </a:r>
          <a:r>
            <a:rPr lang="es-MX" sz="1400" b="0" kern="1200" dirty="0" err="1">
              <a:latin typeface="Abadi" panose="020B0604020104020204" pitchFamily="34" charset="0"/>
            </a:rPr>
            <a:t>landing_status</a:t>
          </a:r>
          <a:r>
            <a:rPr lang="es-MX" sz="1400" b="0" kern="1200" dirty="0">
              <a:latin typeface="Abadi" panose="020B0604020104020204" pitchFamily="34" charset="0"/>
            </a:rPr>
            <a:t>; </a:t>
          </a:r>
          <a:r>
            <a:rPr lang="es-MX" sz="1400" b="0" kern="1200" dirty="0" err="1">
              <a:latin typeface="Abadi" panose="020B0604020104020204" pitchFamily="34" charset="0"/>
            </a:rPr>
            <a:t>get_mass</a:t>
          </a:r>
          <a:r>
            <a:rPr lang="es-MX" sz="1400" b="0" kern="1200" dirty="0">
              <a:latin typeface="Abadi" panose="020B0604020104020204" pitchFamily="34" charset="0"/>
            </a:rPr>
            <a:t>; </a:t>
          </a:r>
          <a:r>
            <a:rPr lang="es-MX" sz="1400" b="0" kern="1200" dirty="0" err="1">
              <a:latin typeface="Abadi" panose="020B0604020104020204" pitchFamily="34" charset="0"/>
            </a:rPr>
            <a:t>extract_column_from_header</a:t>
          </a:r>
          <a:r>
            <a:rPr lang="es-MX" sz="1400" b="0" kern="1200" dirty="0">
              <a:latin typeface="Abadi" panose="020B0604020104020204" pitchFamily="34" charset="0"/>
            </a:rPr>
            <a:t> </a:t>
          </a:r>
        </a:p>
      </dsp:txBody>
      <dsp:txXfrm rot="-5400000">
        <a:off x="968781" y="1288443"/>
        <a:ext cx="7216906" cy="811754"/>
      </dsp:txXfrm>
    </dsp:sp>
    <dsp:sp modelId="{9422C9FE-C664-41D5-8103-1E710DB73880}">
      <dsp:nvSpPr>
        <dsp:cNvPr id="0" name=""/>
        <dsp:cNvSpPr/>
      </dsp:nvSpPr>
      <dsp:spPr>
        <a:xfrm rot="5400000">
          <a:off x="-207595" y="2691071"/>
          <a:ext cx="1383972" cy="9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Request Falcon9 Launch</a:t>
          </a:r>
        </a:p>
      </dsp:txBody>
      <dsp:txXfrm rot="-5400000">
        <a:off x="1" y="2967867"/>
        <a:ext cx="968781" cy="415191"/>
      </dsp:txXfrm>
    </dsp:sp>
    <dsp:sp modelId="{F25C873F-C53A-4870-AEDA-FA838C80BCDD}">
      <dsp:nvSpPr>
        <dsp:cNvPr id="0" name=""/>
        <dsp:cNvSpPr/>
      </dsp:nvSpPr>
      <dsp:spPr>
        <a:xfrm rot="5400000">
          <a:off x="4149400" y="-697143"/>
          <a:ext cx="899582" cy="72608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Perform an HTTP GET method to request the Falcon9 Launch HTML page</a:t>
          </a:r>
          <a:endParaRPr lang="en-US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b="0" i="0" kern="1200" dirty="0" err="1">
              <a:latin typeface="Abadi" panose="020B0604020104020204" pitchFamily="34" charset="0"/>
            </a:rPr>
            <a:t>Create</a:t>
          </a:r>
          <a:r>
            <a:rPr lang="es-MX" sz="1400" b="0" i="0" kern="1200" dirty="0">
              <a:latin typeface="Abadi" panose="020B0604020104020204" pitchFamily="34" charset="0"/>
            </a:rPr>
            <a:t> a  </a:t>
          </a:r>
          <a:r>
            <a:rPr lang="es-MX" sz="1400" b="0" i="0" kern="1200" dirty="0" err="1">
              <a:latin typeface="Abadi" panose="020B0604020104020204" pitchFamily="34" charset="0"/>
            </a:rPr>
            <a:t>BeautifulSoup</a:t>
          </a:r>
          <a:r>
            <a:rPr lang="es-MX" sz="1400" b="0" i="0" kern="1200" dirty="0">
              <a:latin typeface="Abadi" panose="020B0604020104020204" pitchFamily="34" charset="0"/>
            </a:rPr>
            <a:t> </a:t>
          </a:r>
          <a:r>
            <a:rPr lang="es-MX" sz="1400" b="0" i="0" kern="1200" dirty="0" err="1">
              <a:latin typeface="Abadi" panose="020B0604020104020204" pitchFamily="34" charset="0"/>
            </a:rPr>
            <a:t>object</a:t>
          </a:r>
          <a:endParaRPr lang="en-US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Find the target table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Extract column name applying </a:t>
          </a:r>
          <a:r>
            <a:rPr lang="es-MX" sz="1400" b="0" kern="1200" dirty="0" err="1">
              <a:latin typeface="Abadi" panose="020B0604020104020204" pitchFamily="34" charset="0"/>
            </a:rPr>
            <a:t>extract_column_from_header</a:t>
          </a:r>
          <a:r>
            <a:rPr lang="es-MX" sz="1400" b="0" kern="1200" dirty="0">
              <a:latin typeface="Abadi" panose="020B0604020104020204" pitchFamily="34" charset="0"/>
            </a:rPr>
            <a:t> ( )</a:t>
          </a:r>
          <a:endParaRPr lang="en-US" sz="1400" kern="1200" dirty="0">
            <a:latin typeface="Abadi" panose="020B0604020104020204" pitchFamily="34" charset="0"/>
          </a:endParaRPr>
        </a:p>
      </dsp:txBody>
      <dsp:txXfrm rot="-5400000">
        <a:off x="968781" y="2527390"/>
        <a:ext cx="7216906" cy="811754"/>
      </dsp:txXfrm>
    </dsp:sp>
    <dsp:sp modelId="{835043B4-C2BB-49C5-B38A-D5AD3FC459CD}">
      <dsp:nvSpPr>
        <dsp:cNvPr id="0" name=""/>
        <dsp:cNvSpPr/>
      </dsp:nvSpPr>
      <dsp:spPr>
        <a:xfrm rot="5400000">
          <a:off x="-207595" y="3930019"/>
          <a:ext cx="1383972" cy="9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Create </a:t>
          </a:r>
          <a:r>
            <a:rPr lang="en-US" sz="1200" kern="1200" dirty="0" err="1">
              <a:latin typeface="Abadi" panose="020B0604020104020204" pitchFamily="34" charset="0"/>
            </a:rPr>
            <a:t>dataframe</a:t>
          </a:r>
          <a:r>
            <a:rPr lang="en-US" sz="1200" kern="1200" dirty="0">
              <a:latin typeface="Abadi" panose="020B0604020104020204" pitchFamily="34" charset="0"/>
            </a:rPr>
            <a:t> </a:t>
          </a:r>
        </a:p>
      </dsp:txBody>
      <dsp:txXfrm rot="-5400000">
        <a:off x="1" y="4206815"/>
        <a:ext cx="968781" cy="415191"/>
      </dsp:txXfrm>
    </dsp:sp>
    <dsp:sp modelId="{8882BB82-8113-4F26-916F-11FE3854857C}">
      <dsp:nvSpPr>
        <dsp:cNvPr id="0" name=""/>
        <dsp:cNvSpPr/>
      </dsp:nvSpPr>
      <dsp:spPr>
        <a:xfrm rot="5400000">
          <a:off x="4149400" y="541804"/>
          <a:ext cx="899582" cy="72608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Create an empty dictionary with keys from the extracted column names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Fill up the `</a:t>
          </a:r>
          <a:r>
            <a:rPr lang="en-US" sz="1400" kern="1200" dirty="0" err="1">
              <a:latin typeface="Abadi" panose="020B0604020104020204" pitchFamily="34" charset="0"/>
            </a:rPr>
            <a:t>launch_dict</a:t>
          </a:r>
          <a:r>
            <a:rPr lang="en-US" sz="1400" kern="1200" dirty="0">
              <a:latin typeface="Abadi" panose="020B0604020104020204" pitchFamily="34" charset="0"/>
            </a:rPr>
            <a:t>` with launch records extracted from table rows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Create a </a:t>
          </a:r>
          <a:r>
            <a:rPr lang="en-US" sz="1400" b="0" i="0" kern="1200" dirty="0" err="1"/>
            <a:t>dataframe</a:t>
          </a:r>
          <a:r>
            <a:rPr lang="en-US" sz="1400" b="0" i="0" kern="1200" dirty="0"/>
            <a:t> from </a:t>
          </a:r>
          <a:r>
            <a:rPr lang="en-US" sz="1400" b="0" i="0" kern="1200" dirty="0" err="1"/>
            <a:t>launch_dict</a:t>
          </a:r>
          <a:endParaRPr lang="en-US" sz="1400" kern="1200" dirty="0">
            <a:latin typeface="Abadi" panose="020B0604020104020204" pitchFamily="34" charset="0"/>
          </a:endParaRPr>
        </a:p>
      </dsp:txBody>
      <dsp:txXfrm rot="-5400000">
        <a:off x="968781" y="3766337"/>
        <a:ext cx="7216906" cy="811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8EB2-E0CD-418D-B0A4-7A43930FB22A}">
      <dsp:nvSpPr>
        <dsp:cNvPr id="0" name=""/>
        <dsp:cNvSpPr/>
      </dsp:nvSpPr>
      <dsp:spPr>
        <a:xfrm rot="5400000">
          <a:off x="-160664" y="157078"/>
          <a:ext cx="1114659" cy="806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Abadi" panose="020B0604020104020204" pitchFamily="34" charset="0"/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badi" panose="020B0604020104020204" pitchFamily="34" charset="0"/>
            </a:rPr>
            <a:t>Dataframe</a:t>
          </a:r>
          <a:endParaRPr lang="en-US" sz="1400" kern="1200" dirty="0">
            <a:latin typeface="Abadi" panose="020B0604020104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Subset</a:t>
          </a:r>
          <a:r>
            <a:rPr lang="en-US" sz="1200" kern="1200" dirty="0"/>
            <a:t> </a:t>
          </a:r>
          <a:endParaRPr lang="es-MX" sz="1200" kern="1200" dirty="0"/>
        </a:p>
      </dsp:txBody>
      <dsp:txXfrm rot="-5400000">
        <a:off x="-6534" y="406148"/>
        <a:ext cx="806400" cy="308259"/>
      </dsp:txXfrm>
    </dsp:sp>
    <dsp:sp modelId="{CEF8A2DB-5DED-477B-AF07-B28F64F6CC80}">
      <dsp:nvSpPr>
        <dsp:cNvPr id="0" name=""/>
        <dsp:cNvSpPr/>
      </dsp:nvSpPr>
      <dsp:spPr>
        <a:xfrm rot="5400000">
          <a:off x="4149011" y="-3359266"/>
          <a:ext cx="724909" cy="7449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Keep only the wanted features: rocket, payloads, launchpad, cores.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b="0" i="0" kern="1200" dirty="0"/>
            <a:t>Store the data  in empty lists and use them  to create a new </a:t>
          </a:r>
          <a:r>
            <a:rPr lang="en-US" sz="1400" b="0" i="0" kern="1200" dirty="0" err="1"/>
            <a:t>dataframe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86796" y="38336"/>
        <a:ext cx="7413953" cy="654135"/>
      </dsp:txXfrm>
    </dsp:sp>
    <dsp:sp modelId="{FA9F05CF-5550-4F33-9FEC-AB6BDC81FFF3}">
      <dsp:nvSpPr>
        <dsp:cNvPr id="0" name=""/>
        <dsp:cNvSpPr/>
      </dsp:nvSpPr>
      <dsp:spPr>
        <a:xfrm rot="5400000">
          <a:off x="-173733" y="1168002"/>
          <a:ext cx="1114659" cy="7802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Apply auxiliary functions 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-6533" y="1390934"/>
        <a:ext cx="780261" cy="334398"/>
      </dsp:txXfrm>
    </dsp:sp>
    <dsp:sp modelId="{6377DDB1-6EC6-454D-A88F-00E473627DF7}">
      <dsp:nvSpPr>
        <dsp:cNvPr id="0" name=""/>
        <dsp:cNvSpPr/>
      </dsp:nvSpPr>
      <dsp:spPr>
        <a:xfrm rot="5400000">
          <a:off x="4136132" y="-2361602"/>
          <a:ext cx="724528" cy="7449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Help us use the API to extract information using identification numbers in the launch data: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 err="1">
              <a:latin typeface="Abadi" panose="020B0604020104020204" pitchFamily="34" charset="0"/>
            </a:rPr>
            <a:t>Call</a:t>
          </a:r>
          <a:r>
            <a:rPr lang="es-MX" sz="1400" kern="1200" dirty="0">
              <a:latin typeface="Abadi" panose="020B0604020104020204" pitchFamily="34" charset="0"/>
            </a:rPr>
            <a:t> </a:t>
          </a:r>
          <a:r>
            <a:rPr lang="es-MX" sz="1400" kern="1200" dirty="0" err="1">
              <a:latin typeface="Abadi" panose="020B0604020104020204" pitchFamily="34" charset="0"/>
            </a:rPr>
            <a:t>the</a:t>
          </a:r>
          <a:r>
            <a:rPr lang="es-MX" sz="1400" kern="1200" dirty="0">
              <a:latin typeface="Abadi" panose="020B0604020104020204" pitchFamily="34" charset="0"/>
            </a:rPr>
            <a:t> </a:t>
          </a:r>
          <a:r>
            <a:rPr lang="es-MX" sz="1400" kern="1200" dirty="0" err="1">
              <a:latin typeface="Abadi" panose="020B0604020104020204" pitchFamily="34" charset="0"/>
            </a:rPr>
            <a:t>auxiliary</a:t>
          </a:r>
          <a:r>
            <a:rPr lang="es-MX" sz="1400" kern="1200" dirty="0">
              <a:latin typeface="Abadi" panose="020B0604020104020204" pitchFamily="34" charset="0"/>
            </a:rPr>
            <a:t> </a:t>
          </a:r>
          <a:r>
            <a:rPr lang="es-MX" sz="1400" kern="1200" dirty="0" err="1">
              <a:latin typeface="Abadi" panose="020B0604020104020204" pitchFamily="34" charset="0"/>
            </a:rPr>
            <a:t>funtions</a:t>
          </a:r>
          <a:r>
            <a:rPr lang="es-MX" sz="1400" kern="1200" dirty="0">
              <a:latin typeface="Abadi" panose="020B0604020104020204" pitchFamily="34" charset="0"/>
            </a:rPr>
            <a:t>: </a:t>
          </a:r>
          <a:r>
            <a:rPr lang="es-MX" sz="1400" kern="1200" dirty="0" err="1">
              <a:latin typeface="Abadi" panose="020B0604020104020204" pitchFamily="34" charset="0"/>
            </a:rPr>
            <a:t>getBoosterVersion</a:t>
          </a:r>
          <a:r>
            <a:rPr lang="es-MX" sz="1400" kern="1200" dirty="0">
              <a:latin typeface="Abadi" panose="020B0604020104020204" pitchFamily="34" charset="0"/>
            </a:rPr>
            <a:t> (data), </a:t>
          </a:r>
          <a:r>
            <a:rPr lang="en-US" sz="1400" kern="1200" dirty="0" err="1">
              <a:latin typeface="Abadi" panose="020B0604020104020204" pitchFamily="34" charset="0"/>
            </a:rPr>
            <a:t>getLaunchSite</a:t>
          </a:r>
          <a:r>
            <a:rPr lang="en-US" sz="1400" kern="1200" dirty="0">
              <a:latin typeface="Abadi" panose="020B0604020104020204" pitchFamily="34" charset="0"/>
            </a:rPr>
            <a:t>(data), </a:t>
          </a:r>
          <a:r>
            <a:rPr lang="en-US" sz="1400" kern="1200" dirty="0" err="1">
              <a:latin typeface="Abadi" panose="020B0604020104020204" pitchFamily="34" charset="0"/>
            </a:rPr>
            <a:t>getPayload</a:t>
          </a:r>
          <a:r>
            <a:rPr lang="en-US" sz="1400" kern="1200" dirty="0">
              <a:latin typeface="Abadi" panose="020B0604020104020204" pitchFamily="34" charset="0"/>
            </a:rPr>
            <a:t>(data), </a:t>
          </a:r>
          <a:r>
            <a:rPr lang="en-US" sz="1400" kern="1200" dirty="0" err="1">
              <a:latin typeface="Abadi" panose="020B0604020104020204" pitchFamily="34" charset="0"/>
            </a:rPr>
            <a:t>getCoredata</a:t>
          </a:r>
          <a:r>
            <a:rPr lang="en-US" sz="1400" kern="1200" dirty="0">
              <a:latin typeface="Abadi" panose="020B0604020104020204" pitchFamily="34" charset="0"/>
            </a:rPr>
            <a:t>(data</a:t>
          </a:r>
          <a:r>
            <a:rPr lang="en-US" sz="1200" kern="1200" dirty="0">
              <a:latin typeface="Abadi" panose="020B0604020104020204" pitchFamily="34" charset="0"/>
            </a:rPr>
            <a:t>)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773727" y="1036172"/>
        <a:ext cx="7413971" cy="653790"/>
      </dsp:txXfrm>
    </dsp:sp>
    <dsp:sp modelId="{9422C9FE-C664-41D5-8103-1E710DB73880}">
      <dsp:nvSpPr>
        <dsp:cNvPr id="0" name=""/>
        <dsp:cNvSpPr/>
      </dsp:nvSpPr>
      <dsp:spPr>
        <a:xfrm rot="5400000">
          <a:off x="-160664" y="2152788"/>
          <a:ext cx="1114659" cy="806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Create a dictionary</a:t>
          </a:r>
        </a:p>
      </dsp:txBody>
      <dsp:txXfrm rot="-5400000">
        <a:off x="-6534" y="2401858"/>
        <a:ext cx="806400" cy="308259"/>
      </dsp:txXfrm>
    </dsp:sp>
    <dsp:sp modelId="{F25C873F-C53A-4870-AEDA-FA838C80BCDD}">
      <dsp:nvSpPr>
        <dsp:cNvPr id="0" name=""/>
        <dsp:cNvSpPr/>
      </dsp:nvSpPr>
      <dsp:spPr>
        <a:xfrm rot="5400000">
          <a:off x="4149202" y="-1315810"/>
          <a:ext cx="724528" cy="73534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Using the data  obtained, combine the columns into a dictionary.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834733" y="2034028"/>
        <a:ext cx="7318098" cy="653790"/>
      </dsp:txXfrm>
    </dsp:sp>
    <dsp:sp modelId="{820C4548-1EB0-4C6A-971B-1DB56518C3A1}">
      <dsp:nvSpPr>
        <dsp:cNvPr id="0" name=""/>
        <dsp:cNvSpPr/>
      </dsp:nvSpPr>
      <dsp:spPr>
        <a:xfrm rot="5400000">
          <a:off x="-173733" y="3163712"/>
          <a:ext cx="1114659" cy="7802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Pandas</a:t>
          </a:r>
          <a:r>
            <a:rPr lang="en-US" sz="1200" kern="1200" dirty="0">
              <a:latin typeface="Abadi" panose="020B0604020104020204" pitchFamily="34" charset="0"/>
            </a:rPr>
            <a:t> </a:t>
          </a:r>
          <a:r>
            <a:rPr lang="en-US" sz="1400" kern="1200" dirty="0" err="1">
              <a:latin typeface="Abadi" panose="020B0604020104020204" pitchFamily="34" charset="0"/>
            </a:rPr>
            <a:t>dataframe</a:t>
          </a:r>
          <a:r>
            <a:rPr lang="en-US" sz="1200" kern="1200" dirty="0">
              <a:latin typeface="Abadi" panose="020B0604020104020204" pitchFamily="34" charset="0"/>
            </a:rPr>
            <a:t>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6533" y="3386644"/>
        <a:ext cx="780261" cy="334398"/>
      </dsp:txXfrm>
    </dsp:sp>
    <dsp:sp modelId="{EDD8CC25-972E-4762-92B0-52B0E23C4FEC}">
      <dsp:nvSpPr>
        <dsp:cNvPr id="0" name=""/>
        <dsp:cNvSpPr/>
      </dsp:nvSpPr>
      <dsp:spPr>
        <a:xfrm rot="5400000">
          <a:off x="4136132" y="-365892"/>
          <a:ext cx="724528" cy="7449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From the dictionary create a </a:t>
          </a:r>
          <a:r>
            <a:rPr lang="en-US" sz="1400" kern="1200" dirty="0" err="1">
              <a:latin typeface="Abadi" panose="020B0604020104020204" pitchFamily="34" charset="0"/>
            </a:rPr>
            <a:t>dataframe</a:t>
          </a:r>
          <a:r>
            <a:rPr lang="en-US" sz="1400" kern="1200" dirty="0">
              <a:latin typeface="Abadi" panose="020B0604020104020204" pitchFamily="34" charset="0"/>
            </a:rPr>
            <a:t> using .</a:t>
          </a:r>
          <a:r>
            <a:rPr lang="en-US" sz="1400" kern="1200" dirty="0" err="1">
              <a:latin typeface="Abadi" panose="020B0604020104020204" pitchFamily="34" charset="0"/>
            </a:rPr>
            <a:t>DataFrame</a:t>
          </a:r>
          <a:r>
            <a:rPr lang="en-US" sz="1400" kern="1200" dirty="0">
              <a:latin typeface="Abadi" panose="020B0604020104020204" pitchFamily="34" charset="0"/>
            </a:rPr>
            <a:t> (dictionary)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73727" y="3031882"/>
        <a:ext cx="7413971" cy="653790"/>
      </dsp:txXfrm>
    </dsp:sp>
    <dsp:sp modelId="{AD10D656-A468-4204-AC8C-8B1B36EF44FE}">
      <dsp:nvSpPr>
        <dsp:cNvPr id="0" name=""/>
        <dsp:cNvSpPr/>
      </dsp:nvSpPr>
      <dsp:spPr>
        <a:xfrm rot="5400000">
          <a:off x="-173733" y="4161567"/>
          <a:ext cx="1114659" cy="7802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Filter </a:t>
          </a:r>
          <a:r>
            <a:rPr lang="en-US" sz="1200" kern="1200" dirty="0" err="1">
              <a:latin typeface="Abadi" panose="020B0604020104020204" pitchFamily="34" charset="0"/>
            </a:rPr>
            <a:t>dataframe</a:t>
          </a:r>
          <a:r>
            <a:rPr lang="en-US" sz="1200" kern="1200" dirty="0">
              <a:latin typeface="Abadi" panose="020B0604020104020204" pitchFamily="34" charset="0"/>
            </a:rPr>
            <a:t>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6533" y="4384499"/>
        <a:ext cx="780261" cy="334398"/>
      </dsp:txXfrm>
    </dsp:sp>
    <dsp:sp modelId="{7A00F57D-812A-4753-9C38-9E1860060256}">
      <dsp:nvSpPr>
        <dsp:cNvPr id="0" name=""/>
        <dsp:cNvSpPr/>
      </dsp:nvSpPr>
      <dsp:spPr>
        <a:xfrm rot="5400000">
          <a:off x="4136132" y="631962"/>
          <a:ext cx="724528" cy="74493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Remove the Falcon 1 launches, only keep the Falcon 9 launches.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Save the, filtered data to a new </a:t>
          </a:r>
          <a:r>
            <a:rPr lang="en-US" sz="1400" b="0" i="0" kern="1200" dirty="0" err="1">
              <a:latin typeface="Abadi" panose="020B0604020104020204" pitchFamily="34" charset="0"/>
            </a:rPr>
            <a:t>dataframe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Data Wrangling: Missing values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773727" y="4029737"/>
        <a:ext cx="7413971" cy="653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8EB2-E0CD-418D-B0A4-7A43930FB22A}">
      <dsp:nvSpPr>
        <dsp:cNvPr id="0" name=""/>
        <dsp:cNvSpPr/>
      </dsp:nvSpPr>
      <dsp:spPr>
        <a:xfrm rot="5400000">
          <a:off x="-432323" y="407928"/>
          <a:ext cx="2693136" cy="18851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Nulls</a:t>
          </a:r>
          <a:endParaRPr lang="es-MX" sz="1400" kern="1200" dirty="0"/>
        </a:p>
      </dsp:txBody>
      <dsp:txXfrm rot="-5400000">
        <a:off x="-28352" y="946556"/>
        <a:ext cx="1885195" cy="807941"/>
      </dsp:txXfrm>
    </dsp:sp>
    <dsp:sp modelId="{CEF8A2DB-5DED-477B-AF07-B28F64F6CC80}">
      <dsp:nvSpPr>
        <dsp:cNvPr id="0" name=""/>
        <dsp:cNvSpPr/>
      </dsp:nvSpPr>
      <dsp:spPr>
        <a:xfrm rot="5400000">
          <a:off x="4153776" y="-2292976"/>
          <a:ext cx="1750538" cy="6344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effectLst/>
              <a:latin typeface="Abadi" panose="020B0604020104020204" pitchFamily="34" charset="0"/>
            </a:rPr>
            <a:t>To determine if the dataset has missing values, it is used the .</a:t>
          </a:r>
          <a:r>
            <a:rPr lang="en-US" sz="1400" b="0" i="0" kern="1200" dirty="0" err="1">
              <a:effectLst/>
              <a:latin typeface="Abadi" panose="020B0604020104020204" pitchFamily="34" charset="0"/>
            </a:rPr>
            <a:t>isnull</a:t>
          </a:r>
          <a:r>
            <a:rPr lang="en-US" sz="1400" b="0" i="0" kern="1200" dirty="0">
              <a:effectLst/>
              <a:latin typeface="Abadi" panose="020B0604020104020204" pitchFamily="34" charset="0"/>
            </a:rPr>
            <a:t>().sum() function.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1856842" y="89412"/>
        <a:ext cx="6258952" cy="1579630"/>
      </dsp:txXfrm>
    </dsp:sp>
    <dsp:sp modelId="{14B4891E-C5B4-417F-91E0-BFCD2B187B52}">
      <dsp:nvSpPr>
        <dsp:cNvPr id="0" name=""/>
        <dsp:cNvSpPr/>
      </dsp:nvSpPr>
      <dsp:spPr>
        <a:xfrm rot="5400000">
          <a:off x="-375617" y="2762146"/>
          <a:ext cx="2693136" cy="19986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Calculate the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 mean( )</a:t>
          </a:r>
          <a:endParaRPr lang="es-MX" sz="1400" kern="1200" dirty="0"/>
        </a:p>
      </dsp:txBody>
      <dsp:txXfrm rot="-5400000">
        <a:off x="-28353" y="3414186"/>
        <a:ext cx="1998608" cy="694528"/>
      </dsp:txXfrm>
    </dsp:sp>
    <dsp:sp modelId="{C58DC233-F067-4EF9-B35C-C361F43882E7}">
      <dsp:nvSpPr>
        <dsp:cNvPr id="0" name=""/>
        <dsp:cNvSpPr/>
      </dsp:nvSpPr>
      <dsp:spPr>
        <a:xfrm rot="5400000">
          <a:off x="4376258" y="117948"/>
          <a:ext cx="1418986" cy="6344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Abadi" panose="020B0604020104020204" pitchFamily="34" charset="0"/>
            </a:rPr>
            <a:t>Calculate the mean of the column with missing values; </a:t>
          </a:r>
          <a:r>
            <a:rPr lang="en-US" sz="1400" kern="1200" dirty="0" err="1">
              <a:latin typeface="Abadi" panose="020B0604020104020204" pitchFamily="34" charset="0"/>
            </a:rPr>
            <a:t>df</a:t>
          </a:r>
          <a:r>
            <a:rPr lang="en-US" sz="1400" kern="1200" dirty="0">
              <a:latin typeface="Abadi" panose="020B0604020104020204" pitchFamily="34" charset="0"/>
            </a:rPr>
            <a:t> [‘column’]. mean ( )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Abadi" panose="020B0604020104020204" pitchFamily="34" charset="0"/>
            </a:rPr>
            <a:t>Replace the </a:t>
          </a:r>
          <a:r>
            <a:rPr lang="en-US" sz="1400" kern="1200" dirty="0" err="1">
              <a:latin typeface="Abadi" panose="020B0604020104020204" pitchFamily="34" charset="0"/>
            </a:rPr>
            <a:t>np.nan</a:t>
          </a:r>
          <a:r>
            <a:rPr lang="en-US" sz="1400" kern="1200" dirty="0">
              <a:latin typeface="Abadi" panose="020B0604020104020204" pitchFamily="34" charset="0"/>
            </a:rPr>
            <a:t> values with its mean value; [‘Column'].replace (</a:t>
          </a:r>
          <a:r>
            <a:rPr lang="en-US" sz="1400" kern="1200" dirty="0" err="1">
              <a:latin typeface="Abadi" panose="020B0604020104020204" pitchFamily="34" charset="0"/>
            </a:rPr>
            <a:t>np.nan</a:t>
          </a:r>
          <a:r>
            <a:rPr lang="en-US" sz="1400" kern="1200" dirty="0">
              <a:latin typeface="Abadi" panose="020B0604020104020204" pitchFamily="34" charset="0"/>
            </a:rPr>
            <a:t>, mean)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1913549" y="2649927"/>
        <a:ext cx="6275137" cy="12804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8EB2-E0CD-418D-B0A4-7A43930FB22A}">
      <dsp:nvSpPr>
        <dsp:cNvPr id="0" name=""/>
        <dsp:cNvSpPr/>
      </dsp:nvSpPr>
      <dsp:spPr>
        <a:xfrm rot="5400000">
          <a:off x="-200937" y="139001"/>
          <a:ext cx="881503" cy="6170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Import libraries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68711" y="315301"/>
        <a:ext cx="617052" cy="264451"/>
      </dsp:txXfrm>
    </dsp:sp>
    <dsp:sp modelId="{CEF8A2DB-5DED-477B-AF07-B28F64F6CC80}">
      <dsp:nvSpPr>
        <dsp:cNvPr id="0" name=""/>
        <dsp:cNvSpPr/>
      </dsp:nvSpPr>
      <dsp:spPr>
        <a:xfrm rot="5400000">
          <a:off x="4521171" y="-3966054"/>
          <a:ext cx="573278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400" kern="1200" dirty="0">
              <a:latin typeface="Abadi" panose="020B0604020104020204" pitchFamily="34" charset="0"/>
            </a:rPr>
            <a:t>Pandas, </a:t>
          </a:r>
          <a:r>
            <a:rPr lang="en-US" sz="1400" kern="1200" dirty="0" err="1">
              <a:latin typeface="Abadi" panose="020B0604020104020204" pitchFamily="34" charset="0"/>
            </a:rPr>
            <a:t>numpy</a:t>
          </a:r>
          <a:r>
            <a:rPr lang="en-US" sz="1400" kern="1200" dirty="0">
              <a:latin typeface="Abadi" panose="020B0604020104020204" pitchFamily="34" charset="0"/>
            </a:rPr>
            <a:t> 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548341" y="34761"/>
        <a:ext cx="8490954" cy="517308"/>
      </dsp:txXfrm>
    </dsp:sp>
    <dsp:sp modelId="{14B4891E-C5B4-417F-91E0-BFCD2B187B52}">
      <dsp:nvSpPr>
        <dsp:cNvPr id="0" name=""/>
        <dsp:cNvSpPr/>
      </dsp:nvSpPr>
      <dsp:spPr>
        <a:xfrm rot="5400000">
          <a:off x="-159974" y="953308"/>
          <a:ext cx="881503" cy="69897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Data Analysis</a:t>
          </a:r>
          <a:endParaRPr lang="es-MX" sz="900" kern="1200" dirty="0">
            <a:latin typeface="Abadi" panose="020B0604020104020204" pitchFamily="34" charset="0"/>
          </a:endParaRPr>
        </a:p>
      </dsp:txBody>
      <dsp:txXfrm rot="-5400000">
        <a:off x="-68711" y="1211534"/>
        <a:ext cx="698978" cy="182525"/>
      </dsp:txXfrm>
    </dsp:sp>
    <dsp:sp modelId="{C58DC233-F067-4EF9-B35C-C361F43882E7}">
      <dsp:nvSpPr>
        <dsp:cNvPr id="0" name=""/>
        <dsp:cNvSpPr/>
      </dsp:nvSpPr>
      <dsp:spPr>
        <a:xfrm rot="5400000">
          <a:off x="4496145" y="-3110935"/>
          <a:ext cx="705254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Abadi" panose="020B0604020104020204" pitchFamily="34" charset="0"/>
            </a:rPr>
            <a:t>Load SpaceX dataset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Abadi" panose="020B0604020104020204" pitchFamily="34" charset="0"/>
            </a:rPr>
            <a:t>Identify and calculate the % of missing values in each column. </a:t>
          </a:r>
          <a:endParaRPr lang="es-MX" sz="140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Abadi" panose="020B0604020104020204" pitchFamily="34" charset="0"/>
            </a:rPr>
            <a:t>Identify which columns are numerical and categorical 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589303" y="830335"/>
        <a:ext cx="8484511" cy="636398"/>
      </dsp:txXfrm>
    </dsp:sp>
    <dsp:sp modelId="{9422C9FE-C664-41D5-8103-1E710DB73880}">
      <dsp:nvSpPr>
        <dsp:cNvPr id="0" name=""/>
        <dsp:cNvSpPr/>
      </dsp:nvSpPr>
      <dsp:spPr>
        <a:xfrm rot="5400000">
          <a:off x="-85128" y="1667594"/>
          <a:ext cx="881503" cy="8486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Launches each site</a:t>
          </a:r>
        </a:p>
      </dsp:txBody>
      <dsp:txXfrm rot="-5400000">
        <a:off x="-68710" y="2075512"/>
        <a:ext cx="848669" cy="32834"/>
      </dsp:txXfrm>
    </dsp:sp>
    <dsp:sp modelId="{F25C873F-C53A-4870-AEDA-FA838C80BCDD}">
      <dsp:nvSpPr>
        <dsp:cNvPr id="0" name=""/>
        <dsp:cNvSpPr/>
      </dsp:nvSpPr>
      <dsp:spPr>
        <a:xfrm rot="5400000">
          <a:off x="4637130" y="-2321803"/>
          <a:ext cx="572977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Calculate the number of launches on each site with the method </a:t>
          </a:r>
          <a:r>
            <a:rPr lang="en-US" sz="1400" b="0" i="0" kern="1200" dirty="0" err="1">
              <a:latin typeface="Abadi" panose="020B0604020104020204" pitchFamily="34" charset="0"/>
            </a:rPr>
            <a:t>value_counts</a:t>
          </a:r>
          <a:r>
            <a:rPr lang="en-US" sz="1400" b="0" i="0" kern="1200" dirty="0">
              <a:latin typeface="Abadi" panose="020B0604020104020204" pitchFamily="34" charset="0"/>
            </a:rPr>
            <a:t>() on column </a:t>
          </a:r>
          <a:r>
            <a:rPr lang="en-US" sz="1400" b="0" i="0" kern="1200" dirty="0" err="1">
              <a:latin typeface="Abadi" panose="020B0604020104020204" pitchFamily="34" charset="0"/>
            </a:rPr>
            <a:t>LaunchSite</a:t>
          </a:r>
          <a:r>
            <a:rPr lang="en-US" sz="1400" b="0" i="0" kern="1200" dirty="0">
              <a:latin typeface="Abadi" panose="020B0604020104020204" pitchFamily="34" charset="0"/>
            </a:rPr>
            <a:t>: </a:t>
          </a:r>
          <a:r>
            <a:rPr lang="es-MX" sz="1400" b="0" i="0" kern="1200" dirty="0" err="1">
              <a:latin typeface="Abadi" panose="020B0604020104020204" pitchFamily="34" charset="0"/>
            </a:rPr>
            <a:t>df</a:t>
          </a:r>
          <a:r>
            <a:rPr lang="es-MX" sz="1400" b="0" i="0" kern="1200" dirty="0">
              <a:latin typeface="Abadi" panose="020B0604020104020204" pitchFamily="34" charset="0"/>
            </a:rPr>
            <a:t>['</a:t>
          </a:r>
          <a:r>
            <a:rPr lang="es-MX" sz="1400" b="0" i="0" kern="1200" dirty="0" err="1">
              <a:latin typeface="Abadi" panose="020B0604020104020204" pitchFamily="34" charset="0"/>
            </a:rPr>
            <a:t>LaunchSite</a:t>
          </a:r>
          <a:r>
            <a:rPr lang="es-MX" sz="1400" b="0" i="0" kern="1200" dirty="0">
              <a:latin typeface="Abadi" panose="020B0604020104020204" pitchFamily="34" charset="0"/>
            </a:rPr>
            <a:t>'].</a:t>
          </a:r>
          <a:r>
            <a:rPr lang="es-MX" sz="1400" b="0" i="0" kern="1200" dirty="0" err="1">
              <a:latin typeface="Abadi" panose="020B0604020104020204" pitchFamily="34" charset="0"/>
            </a:rPr>
            <a:t>value_counts</a:t>
          </a:r>
          <a:r>
            <a:rPr lang="es-MX" sz="1400" b="0" i="0" kern="1200" dirty="0">
              <a:latin typeface="Abadi" panose="020B0604020104020204" pitchFamily="34" charset="0"/>
            </a:rPr>
            <a:t>()</a:t>
          </a:r>
          <a:endParaRPr lang="es-MX" sz="1400" b="0" kern="1200" dirty="0">
            <a:latin typeface="Abadi" panose="020B0604020104020204" pitchFamily="34" charset="0"/>
          </a:endParaRPr>
        </a:p>
      </dsp:txBody>
      <dsp:txXfrm rot="-5400000">
        <a:off x="664149" y="1679148"/>
        <a:ext cx="8490969" cy="517037"/>
      </dsp:txXfrm>
    </dsp:sp>
    <dsp:sp modelId="{9B86F8CB-B72D-497B-A6A6-C0403C43F425}">
      <dsp:nvSpPr>
        <dsp:cNvPr id="0" name=""/>
        <dsp:cNvSpPr/>
      </dsp:nvSpPr>
      <dsp:spPr>
        <a:xfrm rot="5400000">
          <a:off x="-63513" y="2435110"/>
          <a:ext cx="881503" cy="8918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Abadi" panose="020B0604020104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Abadi" panose="020B0604020104020204" pitchFamily="34" charset="0"/>
            </a:rPr>
            <a:t>Ocurrence</a:t>
          </a:r>
          <a:r>
            <a:rPr lang="en-US" sz="1200" kern="1200" dirty="0">
              <a:latin typeface="Abadi" panose="020B0604020104020204" pitchFamily="34" charset="0"/>
            </a:rPr>
            <a:t>  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Orbit 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68711" y="2440308"/>
        <a:ext cx="891899" cy="881503"/>
      </dsp:txXfrm>
    </dsp:sp>
    <dsp:sp modelId="{12216032-D44D-46BD-887F-180CE43B0D54}">
      <dsp:nvSpPr>
        <dsp:cNvPr id="0" name=""/>
        <dsp:cNvSpPr/>
      </dsp:nvSpPr>
      <dsp:spPr>
        <a:xfrm rot="5400000">
          <a:off x="4658745" y="-1532672"/>
          <a:ext cx="572977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badi" panose="020B0604020104020204" pitchFamily="34" charset="0"/>
            </a:rPr>
            <a:t>Apply </a:t>
          </a:r>
          <a:r>
            <a:rPr lang="en-US" sz="1400" kern="1200" dirty="0" err="1">
              <a:latin typeface="Abadi" panose="020B0604020104020204" pitchFamily="34" charset="0"/>
            </a:rPr>
            <a:t>value_counts</a:t>
          </a:r>
          <a:r>
            <a:rPr lang="en-US" sz="1400" kern="1200" dirty="0">
              <a:latin typeface="Abadi" panose="020B0604020104020204" pitchFamily="34" charset="0"/>
            </a:rPr>
            <a:t> on Orbit column: </a:t>
          </a:r>
          <a:r>
            <a:rPr lang="es-MX" sz="1400" kern="1200" dirty="0" err="1">
              <a:latin typeface="Abadi" panose="020B0604020104020204" pitchFamily="34" charset="0"/>
            </a:rPr>
            <a:t>df</a:t>
          </a:r>
          <a:r>
            <a:rPr lang="es-MX" sz="1400" kern="1200" dirty="0">
              <a:latin typeface="Abadi" panose="020B0604020104020204" pitchFamily="34" charset="0"/>
            </a:rPr>
            <a:t>['</a:t>
          </a:r>
          <a:r>
            <a:rPr lang="es-MX" sz="1400" kern="1200" dirty="0" err="1">
              <a:latin typeface="Abadi" panose="020B0604020104020204" pitchFamily="34" charset="0"/>
            </a:rPr>
            <a:t>Orbit</a:t>
          </a:r>
          <a:r>
            <a:rPr lang="es-MX" sz="1400" kern="1200" dirty="0">
              <a:latin typeface="Abadi" panose="020B0604020104020204" pitchFamily="34" charset="0"/>
            </a:rPr>
            <a:t>'].</a:t>
          </a:r>
          <a:r>
            <a:rPr lang="es-MX" sz="1400" kern="1200" dirty="0" err="1">
              <a:latin typeface="Abadi" panose="020B0604020104020204" pitchFamily="34" charset="0"/>
            </a:rPr>
            <a:t>value_counts</a:t>
          </a:r>
          <a:r>
            <a:rPr lang="es-MX" sz="1400" kern="1200" dirty="0">
              <a:latin typeface="Abadi" panose="020B0604020104020204" pitchFamily="34" charset="0"/>
            </a:rPr>
            <a:t>()</a:t>
          </a:r>
        </a:p>
      </dsp:txBody>
      <dsp:txXfrm rot="-5400000">
        <a:off x="685764" y="2468279"/>
        <a:ext cx="8490969" cy="517037"/>
      </dsp:txXfrm>
    </dsp:sp>
    <dsp:sp modelId="{B1C36116-C883-4250-AF11-B2CABD07747C}">
      <dsp:nvSpPr>
        <dsp:cNvPr id="0" name=""/>
        <dsp:cNvSpPr/>
      </dsp:nvSpPr>
      <dsp:spPr>
        <a:xfrm rot="5400000">
          <a:off x="-129168" y="3289896"/>
          <a:ext cx="881503" cy="760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badi" panose="020B0604020104020204" pitchFamily="34" charset="0"/>
            </a:rPr>
            <a:t>Landing outcomes</a:t>
          </a:r>
          <a:endParaRPr lang="es-MX" sz="1200" kern="1200" dirty="0">
            <a:latin typeface="Abadi" panose="020B0604020104020204" pitchFamily="34" charset="0"/>
          </a:endParaRPr>
        </a:p>
      </dsp:txBody>
      <dsp:txXfrm rot="-5400000">
        <a:off x="-68711" y="3609736"/>
        <a:ext cx="760591" cy="120912"/>
      </dsp:txXfrm>
    </dsp:sp>
    <dsp:sp modelId="{F5BA5E72-32E0-4839-91A1-3D0A7913A8EA}">
      <dsp:nvSpPr>
        <dsp:cNvPr id="0" name=""/>
        <dsp:cNvSpPr/>
      </dsp:nvSpPr>
      <dsp:spPr>
        <a:xfrm rot="5400000">
          <a:off x="4593091" y="-743540"/>
          <a:ext cx="572977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 err="1">
              <a:latin typeface="Abadi" panose="020B0604020104020204" pitchFamily="34" charset="0"/>
            </a:rPr>
            <a:t>Landing_outcomes</a:t>
          </a:r>
          <a:r>
            <a:rPr lang="en-US" sz="1400" kern="1200" dirty="0">
              <a:latin typeface="Abadi" panose="020B0604020104020204" pitchFamily="34" charset="0"/>
            </a:rPr>
            <a:t> = values on Outcome column: </a:t>
          </a:r>
          <a:r>
            <a:rPr lang="en-US" sz="1400" kern="1200" dirty="0" err="1">
              <a:latin typeface="Abadi" panose="020B0604020104020204" pitchFamily="34" charset="0"/>
            </a:rPr>
            <a:t>landing_outcomes</a:t>
          </a:r>
          <a:r>
            <a:rPr lang="en-US" sz="1400" kern="1200" dirty="0">
              <a:latin typeface="Abadi" panose="020B0604020104020204" pitchFamily="34" charset="0"/>
            </a:rPr>
            <a:t>=</a:t>
          </a:r>
          <a:r>
            <a:rPr lang="en-US" sz="1400" kern="1200" dirty="0" err="1">
              <a:latin typeface="Abadi" panose="020B0604020104020204" pitchFamily="34" charset="0"/>
            </a:rPr>
            <a:t>df</a:t>
          </a:r>
          <a:r>
            <a:rPr lang="en-US" sz="1400" kern="1200" dirty="0">
              <a:latin typeface="Abadi" panose="020B0604020104020204" pitchFamily="34" charset="0"/>
            </a:rPr>
            <a:t>['Outcome'].</a:t>
          </a:r>
          <a:r>
            <a:rPr lang="en-US" sz="1400" kern="1200" dirty="0" err="1">
              <a:latin typeface="Abadi" panose="020B0604020104020204" pitchFamily="34" charset="0"/>
            </a:rPr>
            <a:t>value_counts</a:t>
          </a:r>
          <a:r>
            <a:rPr lang="en-US" sz="1400" kern="1200" dirty="0">
              <a:latin typeface="Abadi" panose="020B0604020104020204" pitchFamily="34" charset="0"/>
            </a:rPr>
            <a:t>()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620110" y="3257411"/>
        <a:ext cx="8490969" cy="517037"/>
      </dsp:txXfrm>
    </dsp:sp>
    <dsp:sp modelId="{5A63CAF5-61CA-4C9E-80AF-2211704C6B1E}">
      <dsp:nvSpPr>
        <dsp:cNvPr id="0" name=""/>
        <dsp:cNvSpPr/>
      </dsp:nvSpPr>
      <dsp:spPr>
        <a:xfrm rot="5400000">
          <a:off x="-149114" y="4304100"/>
          <a:ext cx="881503" cy="7206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badi" panose="020B0604020104020204" pitchFamily="34" charset="0"/>
            </a:rPr>
            <a:t>Outcome label </a:t>
          </a:r>
          <a:endParaRPr lang="es-MX" sz="1400" kern="1200" dirty="0">
            <a:latin typeface="Abadi" panose="020B0604020104020204" pitchFamily="34" charset="0"/>
          </a:endParaRPr>
        </a:p>
      </dsp:txBody>
      <dsp:txXfrm rot="-5400000">
        <a:off x="-68711" y="4584046"/>
        <a:ext cx="720698" cy="160805"/>
      </dsp:txXfrm>
    </dsp:sp>
    <dsp:sp modelId="{B35ABE67-880A-4CE7-96D9-A6577C09AC60}">
      <dsp:nvSpPr>
        <dsp:cNvPr id="0" name=""/>
        <dsp:cNvSpPr/>
      </dsp:nvSpPr>
      <dsp:spPr>
        <a:xfrm rot="5400000">
          <a:off x="4368019" y="250716"/>
          <a:ext cx="983228" cy="85189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Create a landing outcome label from Outcome column</a:t>
          </a:r>
          <a:endParaRPr lang="es-MX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Create a list where the element is zero if the first stage did not land successfully;  one means the first stage landed Successfully.</a:t>
          </a:r>
          <a:endParaRPr lang="es-MX" sz="1400" b="0" kern="1200" dirty="0">
            <a:latin typeface="Abadi" panose="020B06040201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Abadi" panose="020B0604020104020204" pitchFamily="34" charset="0"/>
            </a:rPr>
            <a:t>Assign it to the variable called </a:t>
          </a:r>
          <a:r>
            <a:rPr lang="en-US" sz="1400" b="0" i="0" kern="1200" dirty="0" err="1">
              <a:latin typeface="Abadi" panose="020B0604020104020204" pitchFamily="34" charset="0"/>
            </a:rPr>
            <a:t>Landing_Class</a:t>
          </a:r>
          <a:r>
            <a:rPr lang="en-US" sz="1400" b="0" i="0" kern="1200" dirty="0">
              <a:latin typeface="Abadi" panose="020B0604020104020204" pitchFamily="34" charset="0"/>
            </a:rPr>
            <a:t> </a:t>
          </a:r>
          <a:endParaRPr lang="es-MX" sz="1400" b="0" kern="1200" dirty="0">
            <a:latin typeface="Abadi" panose="020B0604020104020204" pitchFamily="34" charset="0"/>
          </a:endParaRPr>
        </a:p>
      </dsp:txBody>
      <dsp:txXfrm rot="-5400000">
        <a:off x="600164" y="4066569"/>
        <a:ext cx="8470942" cy="8872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ACB18-91D3-4AE6-9642-A6D98426D1A2}">
      <dsp:nvSpPr>
        <dsp:cNvPr id="0" name=""/>
        <dsp:cNvSpPr/>
      </dsp:nvSpPr>
      <dsp:spPr>
        <a:xfrm>
          <a:off x="2091993" y="1155535"/>
          <a:ext cx="4519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3076" y="45720"/>
              </a:lnTo>
              <a:lnTo>
                <a:pt x="243076" y="49451"/>
              </a:lnTo>
              <a:lnTo>
                <a:pt x="451953" y="4945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305906" y="1198848"/>
        <a:ext cx="24128" cy="4815"/>
      </dsp:txXfrm>
    </dsp:sp>
    <dsp:sp modelId="{485955CF-5520-44ED-9458-7F5486EBB66D}">
      <dsp:nvSpPr>
        <dsp:cNvPr id="0" name=""/>
        <dsp:cNvSpPr/>
      </dsp:nvSpPr>
      <dsp:spPr>
        <a:xfrm>
          <a:off x="0" y="573117"/>
          <a:ext cx="2093793" cy="1256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Calculate accuracy </a:t>
          </a:r>
          <a:r>
            <a:rPr lang="en-US" sz="1600" kern="1200" dirty="0">
              <a:latin typeface="Abadi" panose="020B0604020104020204" pitchFamily="34" charset="0"/>
            </a:rPr>
            <a:t>on the test data using .score()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0" y="573117"/>
        <a:ext cx="2093793" cy="1256276"/>
      </dsp:txXfrm>
    </dsp:sp>
    <dsp:sp modelId="{190CBADF-C367-49FF-AD47-2B0D9EF3CCA6}">
      <dsp:nvSpPr>
        <dsp:cNvPr id="0" name=""/>
        <dsp:cNvSpPr/>
      </dsp:nvSpPr>
      <dsp:spPr>
        <a:xfrm>
          <a:off x="1047877" y="1831325"/>
          <a:ext cx="2575366" cy="450972"/>
        </a:xfrm>
        <a:custGeom>
          <a:avLst/>
          <a:gdLst/>
          <a:ahLst/>
          <a:cxnLst/>
          <a:rect l="0" t="0" r="0" b="0"/>
          <a:pathLst>
            <a:path>
              <a:moveTo>
                <a:pt x="2575366" y="0"/>
              </a:moveTo>
              <a:lnTo>
                <a:pt x="2575366" y="242586"/>
              </a:lnTo>
              <a:lnTo>
                <a:pt x="0" y="242586"/>
              </a:lnTo>
              <a:lnTo>
                <a:pt x="0" y="4509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270060" y="2054403"/>
        <a:ext cx="131000" cy="4815"/>
      </dsp:txXfrm>
    </dsp:sp>
    <dsp:sp modelId="{2F414D57-1468-491C-A3E2-771842B007C3}">
      <dsp:nvSpPr>
        <dsp:cNvPr id="0" name=""/>
        <dsp:cNvSpPr/>
      </dsp:nvSpPr>
      <dsp:spPr>
        <a:xfrm>
          <a:off x="2576347" y="576848"/>
          <a:ext cx="2093793" cy="1256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Improved the model </a:t>
          </a:r>
          <a:endParaRPr lang="en-US" sz="1600" kern="1200" dirty="0">
            <a:latin typeface="Abadi" panose="020B0604020104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using algorithm tuning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576347" y="576848"/>
        <a:ext cx="2093793" cy="1256276"/>
      </dsp:txXfrm>
    </dsp:sp>
    <dsp:sp modelId="{0A3C7108-14E6-4803-8C21-23CC5DAE00BC}">
      <dsp:nvSpPr>
        <dsp:cNvPr id="0" name=""/>
        <dsp:cNvSpPr/>
      </dsp:nvSpPr>
      <dsp:spPr>
        <a:xfrm>
          <a:off x="2092974" y="2897115"/>
          <a:ext cx="4509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09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306421" y="2940428"/>
        <a:ext cx="24078" cy="4815"/>
      </dsp:txXfrm>
    </dsp:sp>
    <dsp:sp modelId="{C2BA00C9-39F6-480E-A640-72F5C5320294}">
      <dsp:nvSpPr>
        <dsp:cNvPr id="0" name=""/>
        <dsp:cNvSpPr/>
      </dsp:nvSpPr>
      <dsp:spPr>
        <a:xfrm>
          <a:off x="980" y="2314697"/>
          <a:ext cx="2093793" cy="1256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Assess the confusion matrix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for all models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980" y="2314697"/>
        <a:ext cx="2093793" cy="1256276"/>
      </dsp:txXfrm>
    </dsp:sp>
    <dsp:sp modelId="{8F96B8D4-3D04-4684-9B2F-A9CC409F2492}">
      <dsp:nvSpPr>
        <dsp:cNvPr id="0" name=""/>
        <dsp:cNvSpPr/>
      </dsp:nvSpPr>
      <dsp:spPr>
        <a:xfrm>
          <a:off x="2576347" y="2314697"/>
          <a:ext cx="2093793" cy="1256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Identify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badi" panose="020B0604020104020204" pitchFamily="34" charset="0"/>
            </a:rPr>
            <a:t> best performing classification model 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576347" y="2314697"/>
        <a:ext cx="2093793" cy="12562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ACB18-91D3-4AE6-9642-A6D98426D1A2}">
      <dsp:nvSpPr>
        <dsp:cNvPr id="0" name=""/>
        <dsp:cNvSpPr/>
      </dsp:nvSpPr>
      <dsp:spPr>
        <a:xfrm>
          <a:off x="2114646" y="518747"/>
          <a:ext cx="4046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447" y="45720"/>
              </a:lnTo>
              <a:lnTo>
                <a:pt x="219447" y="49069"/>
              </a:lnTo>
              <a:lnTo>
                <a:pt x="404695" y="4906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306112" y="562303"/>
        <a:ext cx="21765" cy="4327"/>
      </dsp:txXfrm>
    </dsp:sp>
    <dsp:sp modelId="{485955CF-5520-44ED-9458-7F5486EBB66D}">
      <dsp:nvSpPr>
        <dsp:cNvPr id="0" name=""/>
        <dsp:cNvSpPr/>
      </dsp:nvSpPr>
      <dsp:spPr>
        <a:xfrm>
          <a:off x="236606" y="515"/>
          <a:ext cx="1879839" cy="112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NumPy Array  </a:t>
          </a:r>
          <a:r>
            <a:rPr lang="en-US" sz="1600" kern="1200" dirty="0">
              <a:latin typeface="Abadi" panose="020B0604020104020204" pitchFamily="34" charset="0"/>
            </a:rPr>
            <a:t>Create from the class column a </a:t>
          </a:r>
          <a:r>
            <a:rPr lang="en-US" sz="1600" kern="1200" dirty="0" err="1">
              <a:latin typeface="Abadi" panose="020B0604020104020204" pitchFamily="34" charset="0"/>
            </a:rPr>
            <a:t>Numpy</a:t>
          </a:r>
          <a:r>
            <a:rPr lang="en-US" sz="1600" kern="1200" dirty="0">
              <a:latin typeface="Abadi" panose="020B0604020104020204" pitchFamily="34" charset="0"/>
            </a:rPr>
            <a:t> Array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36606" y="515"/>
        <a:ext cx="1879839" cy="1127903"/>
      </dsp:txXfrm>
    </dsp:sp>
    <dsp:sp modelId="{190CBADF-C367-49FF-AD47-2B0D9EF3CCA6}">
      <dsp:nvSpPr>
        <dsp:cNvPr id="0" name=""/>
        <dsp:cNvSpPr/>
      </dsp:nvSpPr>
      <dsp:spPr>
        <a:xfrm>
          <a:off x="1179459" y="1129969"/>
          <a:ext cx="2312203" cy="401763"/>
        </a:xfrm>
        <a:custGeom>
          <a:avLst/>
          <a:gdLst/>
          <a:ahLst/>
          <a:cxnLst/>
          <a:rect l="0" t="0" r="0" b="0"/>
          <a:pathLst>
            <a:path>
              <a:moveTo>
                <a:pt x="2312203" y="0"/>
              </a:moveTo>
              <a:lnTo>
                <a:pt x="2312203" y="217981"/>
              </a:lnTo>
              <a:lnTo>
                <a:pt x="0" y="217981"/>
              </a:lnTo>
              <a:lnTo>
                <a:pt x="0" y="40176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276753" y="1328687"/>
        <a:ext cx="117614" cy="4327"/>
      </dsp:txXfrm>
    </dsp:sp>
    <dsp:sp modelId="{2F414D57-1468-491C-A3E2-771842B007C3}">
      <dsp:nvSpPr>
        <dsp:cNvPr id="0" name=""/>
        <dsp:cNvSpPr/>
      </dsp:nvSpPr>
      <dsp:spPr>
        <a:xfrm>
          <a:off x="2551742" y="3865"/>
          <a:ext cx="1879839" cy="112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Standardize </a:t>
          </a:r>
          <a:r>
            <a:rPr lang="en-US" sz="1600" b="1" u="none" kern="1200" dirty="0">
              <a:latin typeface="Abadi" panose="020B0604020104020204" pitchFamily="34" charset="0"/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 dirty="0">
              <a:latin typeface="Abadi" panose="020B0604020104020204" pitchFamily="34" charset="0"/>
            </a:rPr>
            <a:t>   </a:t>
          </a:r>
          <a:r>
            <a:rPr lang="en-US" sz="1600" kern="1200" dirty="0">
              <a:latin typeface="Abadi" panose="020B0604020104020204" pitchFamily="34" charset="0"/>
            </a:rPr>
            <a:t>Fit and transform the data with </a:t>
          </a:r>
          <a:r>
            <a:rPr lang="en-US" sz="1600" kern="1200" dirty="0" err="1">
              <a:latin typeface="Abadi" panose="020B0604020104020204" pitchFamily="34" charset="0"/>
            </a:rPr>
            <a:t>StandardScaler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551742" y="3865"/>
        <a:ext cx="1879839" cy="1127903"/>
      </dsp:txXfrm>
    </dsp:sp>
    <dsp:sp modelId="{516FA9CF-3E4A-49B7-B3B3-87A9676F54AE}">
      <dsp:nvSpPr>
        <dsp:cNvPr id="0" name=""/>
        <dsp:cNvSpPr/>
      </dsp:nvSpPr>
      <dsp:spPr>
        <a:xfrm>
          <a:off x="2117579" y="2082364"/>
          <a:ext cx="4017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176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307651" y="2125920"/>
        <a:ext cx="21618" cy="4327"/>
      </dsp:txXfrm>
    </dsp:sp>
    <dsp:sp modelId="{D5641C69-08D5-48A1-81B6-FD0A2709896C}">
      <dsp:nvSpPr>
        <dsp:cNvPr id="0" name=""/>
        <dsp:cNvSpPr/>
      </dsp:nvSpPr>
      <dsp:spPr>
        <a:xfrm>
          <a:off x="239539" y="1564132"/>
          <a:ext cx="1879839" cy="112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solidFill>
                <a:schemeClr val="bg1"/>
              </a:solidFill>
              <a:latin typeface="Abadi" panose="020B0604020104020204" pitchFamily="34" charset="0"/>
            </a:rPr>
            <a:t>Split the data </a:t>
          </a:r>
          <a:r>
            <a:rPr lang="en-US" sz="1600" kern="1200" dirty="0">
              <a:latin typeface="Abadi" panose="020B0604020104020204" pitchFamily="34" charset="0"/>
            </a:rPr>
            <a:t>using </a:t>
          </a:r>
          <a:r>
            <a:rPr lang="en-US" sz="1600" kern="1200" dirty="0" err="1">
              <a:latin typeface="Abadi" panose="020B0604020104020204" pitchFamily="34" charset="0"/>
            </a:rPr>
            <a:t>train_test_split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39539" y="1564132"/>
        <a:ext cx="1879839" cy="1127903"/>
      </dsp:txXfrm>
    </dsp:sp>
    <dsp:sp modelId="{CF7E560D-0767-49BF-8CE5-090F4E5AA503}">
      <dsp:nvSpPr>
        <dsp:cNvPr id="0" name=""/>
        <dsp:cNvSpPr/>
      </dsp:nvSpPr>
      <dsp:spPr>
        <a:xfrm>
          <a:off x="1193877" y="2690236"/>
          <a:ext cx="2297784" cy="401763"/>
        </a:xfrm>
        <a:custGeom>
          <a:avLst/>
          <a:gdLst/>
          <a:ahLst/>
          <a:cxnLst/>
          <a:rect l="0" t="0" r="0" b="0"/>
          <a:pathLst>
            <a:path>
              <a:moveTo>
                <a:pt x="2297784" y="0"/>
              </a:moveTo>
              <a:lnTo>
                <a:pt x="2297784" y="217981"/>
              </a:lnTo>
              <a:lnTo>
                <a:pt x="0" y="217981"/>
              </a:lnTo>
              <a:lnTo>
                <a:pt x="0" y="40176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284317" y="2888954"/>
        <a:ext cx="116905" cy="4327"/>
      </dsp:txXfrm>
    </dsp:sp>
    <dsp:sp modelId="{5606A283-6DEA-486F-A9FC-7C95BF9204D4}">
      <dsp:nvSpPr>
        <dsp:cNvPr id="0" name=""/>
        <dsp:cNvSpPr/>
      </dsp:nvSpPr>
      <dsp:spPr>
        <a:xfrm>
          <a:off x="2551742" y="1564132"/>
          <a:ext cx="1879839" cy="11279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 err="1">
              <a:solidFill>
                <a:schemeClr val="bg1"/>
              </a:solidFill>
              <a:latin typeface="Abadi" panose="020B0604020104020204" pitchFamily="34" charset="0"/>
            </a:rPr>
            <a:t>GridSearchCv</a:t>
          </a:r>
          <a:r>
            <a:rPr lang="en-US" sz="1600" b="1" u="sng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en-US" sz="1600" kern="1200" dirty="0">
              <a:latin typeface="Abadi" panose="020B0604020104020204" pitchFamily="34" charset="0"/>
            </a:rPr>
            <a:t>object with cv=10 for parameter optimization</a:t>
          </a:r>
          <a:endParaRPr lang="es-MX" sz="1600" kern="1200" dirty="0">
            <a:latin typeface="Abadi" panose="020B0604020104020204" pitchFamily="34" charset="0"/>
          </a:endParaRPr>
        </a:p>
      </dsp:txBody>
      <dsp:txXfrm>
        <a:off x="2551742" y="1564132"/>
        <a:ext cx="1879839" cy="1127903"/>
      </dsp:txXfrm>
    </dsp:sp>
    <dsp:sp modelId="{C2BA00C9-39F6-480E-A640-72F5C5320294}">
      <dsp:nvSpPr>
        <dsp:cNvPr id="0" name=""/>
        <dsp:cNvSpPr/>
      </dsp:nvSpPr>
      <dsp:spPr>
        <a:xfrm>
          <a:off x="239539" y="3124399"/>
          <a:ext cx="1908676" cy="10195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>
              <a:latin typeface="Abadi" panose="020B0604020104020204" pitchFamily="34" charset="0"/>
            </a:rPr>
            <a:t>Assess the </a:t>
          </a:r>
          <a:r>
            <a:rPr lang="en-US" sz="1600" b="1" u="sng" kern="1200" dirty="0" err="1">
              <a:latin typeface="Abadi" panose="020B0604020104020204" pitchFamily="34" charset="0"/>
            </a:rPr>
            <a:t>GridSearchCv</a:t>
          </a:r>
          <a:r>
            <a:rPr lang="en-US" sz="1600" b="1" u="sng" kern="1200" dirty="0">
              <a:latin typeface="Abadi" panose="020B0604020104020204" pitchFamily="34" charset="0"/>
            </a:rPr>
            <a:t> </a:t>
          </a:r>
          <a:r>
            <a:rPr lang="en-US" sz="1600" kern="1200" dirty="0">
              <a:latin typeface="Abadi" panose="020B0604020104020204" pitchFamily="34" charset="0"/>
            </a:rPr>
            <a:t>on different algorithms</a:t>
          </a:r>
          <a:endParaRPr lang="es-MX" sz="1800" kern="1200" dirty="0">
            <a:latin typeface="Abadi" panose="020B0604020104020204" pitchFamily="34" charset="0"/>
          </a:endParaRPr>
        </a:p>
      </dsp:txBody>
      <dsp:txXfrm>
        <a:off x="239539" y="3124399"/>
        <a:ext cx="1908676" cy="101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9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77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Nayeli Rocha 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 /November/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99" y="1460797"/>
            <a:ext cx="2705102" cy="431770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REST API.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performed a get request to obtain the launch data.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process is presented in the Flowchart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721A0AA-C6A3-0947-6D68-2248FE1ABE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55713844"/>
              </p:ext>
            </p:extLst>
          </p:nvPr>
        </p:nvGraphicFramePr>
        <p:xfrm>
          <a:off x="3492500" y="1340634"/>
          <a:ext cx="8229602" cy="511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SpaceX API</a:t>
            </a:r>
            <a:endParaRPr lang="es-MX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ADDBBC-8F0C-F002-4078-3165AE2B6952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211" y="1460798"/>
            <a:ext cx="2582789" cy="456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used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HTML tables that contain Falcon 9 launch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process is presented in the Flowchart 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721A0AA-C6A3-0947-6D68-2248FE1ABE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36484720"/>
              </p:ext>
            </p:extLst>
          </p:nvPr>
        </p:nvGraphicFramePr>
        <p:xfrm>
          <a:off x="3492500" y="1366034"/>
          <a:ext cx="8229602" cy="511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Scrapping</a:t>
            </a:r>
            <a:endParaRPr lang="es-MX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F7771D-2908-292E-4416-E7B48387EB8B}"/>
              </a:ext>
            </a:extLst>
          </p:cNvPr>
          <p:cNvSpPr txBox="1"/>
          <p:nvPr/>
        </p:nvSpPr>
        <p:spPr>
          <a:xfrm>
            <a:off x="374650" y="6416892"/>
            <a:ext cx="1144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1195388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https://github.com/Nayero/Space-X-Capstone-Project/blob/main/Data%20collection%20webscraping.ipynb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41176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211" y="1460797"/>
            <a:ext cx="2582789" cy="46776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Some columns, have an ID number, not actual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Therefore, the API target another endpoint to gather specific data for each ID number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721A0AA-C6A3-0947-6D68-2248FE1ABE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0376397"/>
              </p:ext>
            </p:extLst>
          </p:nvPr>
        </p:nvGraphicFramePr>
        <p:xfrm>
          <a:off x="3492500" y="1340634"/>
          <a:ext cx="8229602" cy="511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- using an API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BE0247-8823-5D4C-DE2A-BBFA9B9D9E1C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113991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211" y="1460797"/>
            <a:ext cx="2582789" cy="4966413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Some columns, have missing values. To deal with missing values follow the flowchart.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721A0AA-C6A3-0947-6D68-2248FE1ABE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88262901"/>
              </p:ext>
            </p:extLst>
          </p:nvPr>
        </p:nvGraphicFramePr>
        <p:xfrm>
          <a:off x="3492500" y="1340634"/>
          <a:ext cx="8229602" cy="511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- Dealing with Nulls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135D269-A573-BD7B-690C-48DC2A0D7591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401629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898" y="1460797"/>
            <a:ext cx="2019301" cy="3885903"/>
          </a:xfrm>
          <a:prstGeom prst="rect">
            <a:avLst/>
          </a:prstGeo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The collected data, once was analyzed and summarized features, it was  improved by creating a landing outcome label 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721A0AA-C6A3-0947-6D68-2248FE1ABE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84534562"/>
              </p:ext>
            </p:extLst>
          </p:nvPr>
        </p:nvGraphicFramePr>
        <p:xfrm>
          <a:off x="2586110" y="1340634"/>
          <a:ext cx="9135992" cy="511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D52D94-BCC2-9F02-E943-9B765C309C05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37018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5441"/>
            <a:ext cx="10687962" cy="47615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7387FCB-59EC-8718-1CEC-11863D526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04577"/>
              </p:ext>
            </p:extLst>
          </p:nvPr>
        </p:nvGraphicFramePr>
        <p:xfrm>
          <a:off x="516011" y="1845051"/>
          <a:ext cx="11023600" cy="4043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78771">
                  <a:extLst>
                    <a:ext uri="{9D8B030D-6E8A-4147-A177-3AD203B41FA5}">
                      <a16:colId xmlns:a16="http://schemas.microsoft.com/office/drawing/2014/main" val="2667383950"/>
                    </a:ext>
                  </a:extLst>
                </a:gridCol>
                <a:gridCol w="3515418">
                  <a:extLst>
                    <a:ext uri="{9D8B030D-6E8A-4147-A177-3AD203B41FA5}">
                      <a16:colId xmlns:a16="http://schemas.microsoft.com/office/drawing/2014/main" val="666042996"/>
                    </a:ext>
                  </a:extLst>
                </a:gridCol>
                <a:gridCol w="6129411">
                  <a:extLst>
                    <a:ext uri="{9D8B030D-6E8A-4147-A177-3AD203B41FA5}">
                      <a16:colId xmlns:a16="http://schemas.microsoft.com/office/drawing/2014/main" val="1633596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Chart Plotted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Features plotted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Reason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8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Scatter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badi" panose="020B0604020104020204" pitchFamily="34" charset="0"/>
                        </a:rPr>
                        <a:t>FlightNumber</a:t>
                      </a:r>
                      <a:r>
                        <a:rPr lang="en-US" sz="1800" dirty="0">
                          <a:latin typeface="Abadi" panose="020B0604020104020204" pitchFamily="34" charset="0"/>
                        </a:rPr>
                        <a:t> vs </a:t>
                      </a:r>
                      <a:r>
                        <a:rPr lang="en-US" sz="1800" dirty="0" err="1">
                          <a:latin typeface="Abadi" panose="020B0604020104020204" pitchFamily="34" charset="0"/>
                        </a:rPr>
                        <a:t>PayloadMass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To visualize how those features would affect the launch outcome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1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</a:rPr>
                        <a:t>Scatter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badi" panose="020B0604020104020204" pitchFamily="34" charset="0"/>
                        </a:rPr>
                        <a:t>FlightNumber</a:t>
                      </a:r>
                      <a:r>
                        <a:rPr lang="en-US" sz="1800" dirty="0">
                          <a:latin typeface="Abadi" panose="020B0604020104020204" pitchFamily="34" charset="0"/>
                        </a:rPr>
                        <a:t>  vs. </a:t>
                      </a:r>
                      <a:r>
                        <a:rPr lang="en-US" sz="1800" dirty="0" err="1">
                          <a:latin typeface="Abadi" panose="020B0604020104020204" pitchFamily="34" charset="0"/>
                        </a:rPr>
                        <a:t>FlightNumber</a:t>
                      </a:r>
                      <a:r>
                        <a:rPr lang="en-US" sz="1800" dirty="0">
                          <a:latin typeface="Abadi" panose="020B0604020104020204" pitchFamily="34" charset="0"/>
                        </a:rPr>
                        <a:t>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Visualize the relationship between features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45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</a:rPr>
                        <a:t>Scatter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badi" panose="020B0604020104020204" pitchFamily="34" charset="0"/>
                        </a:rPr>
                        <a:t>PayloadMass</a:t>
                      </a:r>
                      <a:r>
                        <a:rPr lang="en-US" sz="1800" dirty="0">
                          <a:latin typeface="Abadi" panose="020B0604020104020204" pitchFamily="34" charset="0"/>
                        </a:rPr>
                        <a:t> vs. </a:t>
                      </a:r>
                      <a:r>
                        <a:rPr lang="en-US" sz="1800" dirty="0" err="1">
                          <a:latin typeface="Abadi" panose="020B0604020104020204" pitchFamily="34" charset="0"/>
                        </a:rPr>
                        <a:t>FlightNumber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</a:rPr>
                        <a:t>Visualize if there is any relationship between features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493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Bar chart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Success rate of each orbit type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Visualize if there are any relationship between success rate of each orbit type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82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</a:rPr>
                        <a:t>Scatter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FlightNumber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 vs. Orbit type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To see if there is any relationship between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FlightNumber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 and Orbit type.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12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badi" panose="020B0604020104020204" pitchFamily="34" charset="0"/>
                        </a:rPr>
                        <a:t>Scatter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Payload vs. Orbit type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Visualize the relationship between Payload and Orbit type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2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Line plot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Year vs. average launch success 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badi" panose="020B0604020104020204" pitchFamily="34" charset="0"/>
                        </a:rPr>
                        <a:t>Visualize the launch success yearly trend</a:t>
                      </a:r>
                      <a:endParaRPr lang="es-MX" sz="18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05079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C51A531-ED26-ABDE-6820-0A88F227F96C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https://github.com/Nayero/Space-X-Capstone-Project/blob/main/EDA-datavisualization.ipynb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100" y="1295400"/>
            <a:ext cx="11031436" cy="48625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900" indent="-342900" algn="l" fontAlgn="base">
              <a:buFont typeface="+mj-lt"/>
              <a:buAutoNum type="arabicPeriod"/>
            </a:pPr>
            <a:r>
              <a:rPr lang="en-US" sz="2000" i="0" dirty="0">
                <a:effectLst/>
                <a:latin typeface="Abadi" panose="020B0604020104020204" pitchFamily="34" charset="0"/>
              </a:rPr>
              <a:t>Load the </a:t>
            </a:r>
            <a:r>
              <a:rPr lang="en-US" sz="2000" dirty="0" err="1">
                <a:latin typeface="Abadi" panose="020B0604020104020204" pitchFamily="34" charset="0"/>
              </a:rPr>
              <a:t>S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pacex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dataset and save it as .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cvs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file.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en-US" sz="2000" dirty="0">
                <a:latin typeface="Abadi" panose="020B0604020104020204" pitchFamily="34" charset="0"/>
              </a:rPr>
              <a:t>Lo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ad the SQL extension and establish a connection with the database.</a:t>
            </a:r>
            <a:endParaRPr lang="en-US" sz="2000" i="0" dirty="0">
              <a:solidFill>
                <a:schemeClr val="accent3">
                  <a:lumMod val="25000"/>
                </a:schemeClr>
              </a:solidFill>
              <a:effectLst/>
              <a:latin typeface="Abadi"/>
            </a:endParaRPr>
          </a:p>
          <a:p>
            <a:pPr marL="342900" indent="-342900" algn="l" fontAlgn="base"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the SQL queries you performed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 algn="l" fontAlgn="base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</a:t>
            </a:r>
            <a:r>
              <a:rPr lang="en-US" sz="1800" dirty="0">
                <a:latin typeface="Abadi" panose="020B0604020104020204" pitchFamily="34" charset="0"/>
              </a:rPr>
              <a:t>3.1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Display the names of the unique launch sites in the space mission.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 panose="020B0604020104020204" pitchFamily="34" charset="0"/>
              </a:rPr>
              <a:t>3.2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Display 5 records where launch sites begin with the string ‘CCA’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 panose="020B0604020104020204" pitchFamily="34" charset="0"/>
              </a:rPr>
              <a:t>3.3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 panose="020B0604020104020204" pitchFamily="34" charset="0"/>
              </a:rPr>
              <a:t>3.4 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Display average payload mass carried by booster version F9 v1.1</a:t>
            </a:r>
            <a:endParaRPr lang="en-US" sz="1800" dirty="0">
              <a:latin typeface="Abadi" panose="020B0604020104020204" pitchFamily="34" charset="0"/>
            </a:endParaRPr>
          </a:p>
          <a:p>
            <a:pPr marL="457200" lvl="1" indent="0" fontAlgn="base">
              <a:buNone/>
            </a:pPr>
            <a:r>
              <a:rPr lang="en-US" sz="1800" i="0" dirty="0">
                <a:effectLst/>
                <a:latin typeface="Abadi" panose="020B0604020104020204" pitchFamily="34" charset="0"/>
              </a:rPr>
              <a:t>3.5 List the names of the boosters which have success in drone ship and have payload mass greater than 4000 but less than 6000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 panose="020B0604020104020204" pitchFamily="34" charset="0"/>
              </a:rPr>
              <a:t>3.6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List the total number of successful and failure mission outcomes</a:t>
            </a:r>
            <a:endParaRPr lang="en-US" sz="1800" dirty="0">
              <a:latin typeface="Abadi" panose="020B0604020104020204" pitchFamily="34" charset="0"/>
            </a:endParaRPr>
          </a:p>
          <a:p>
            <a:pPr marL="457200" lvl="1" indent="0" fontAlgn="base">
              <a:buNone/>
            </a:pPr>
            <a:r>
              <a:rPr lang="en-US" sz="1800" i="0" dirty="0">
                <a:effectLst/>
                <a:latin typeface="Abadi" panose="020B0604020104020204" pitchFamily="34" charset="0"/>
              </a:rPr>
              <a:t>3.7 List the names of the </a:t>
            </a:r>
            <a:r>
              <a:rPr lang="en-US" sz="1800" i="0" dirty="0" err="1">
                <a:effectLst/>
                <a:latin typeface="Abadi" panose="020B0604020104020204" pitchFamily="34" charset="0"/>
              </a:rPr>
              <a:t>booster_versions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marL="457200" lvl="1" indent="0" fontAlgn="base">
              <a:buNone/>
            </a:pPr>
            <a:r>
              <a:rPr lang="en-US" sz="1800" dirty="0">
                <a:latin typeface="Abadi" panose="020B0604020104020204" pitchFamily="34" charset="0"/>
              </a:rPr>
              <a:t>3.8 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800" i="0" dirty="0" err="1">
                <a:effectLst/>
                <a:latin typeface="Abadi" panose="020B0604020104020204" pitchFamily="34" charset="0"/>
              </a:rPr>
              <a:t>landing_outcomes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 in drone ship ,booster versions, </a:t>
            </a:r>
            <a:r>
              <a:rPr lang="en-US" sz="1800" i="0" dirty="0" err="1">
                <a:effectLst/>
                <a:latin typeface="Abadi" panose="020B0604020104020204" pitchFamily="34" charset="0"/>
              </a:rPr>
              <a:t>launch_site</a:t>
            </a:r>
            <a:r>
              <a:rPr lang="en-US" sz="1800" i="0" dirty="0">
                <a:effectLst/>
                <a:latin typeface="Abadi" panose="020B0604020104020204" pitchFamily="34" charset="0"/>
              </a:rPr>
              <a:t> for the months in year 2015.</a:t>
            </a:r>
            <a:endParaRPr lang="en-US" sz="1800" dirty="0">
              <a:latin typeface="Abadi" panose="020B0604020104020204" pitchFamily="34" charset="0"/>
            </a:endParaRPr>
          </a:p>
          <a:p>
            <a:pPr marL="457200" lvl="1" indent="0" fontAlgn="base">
              <a:buNone/>
            </a:pPr>
            <a:r>
              <a:rPr lang="en-US" sz="1800" i="0" dirty="0">
                <a:effectLst/>
                <a:latin typeface="Abadi" panose="020B0604020104020204" pitchFamily="34" charset="0"/>
              </a:rPr>
              <a:t>3.9 Rank the count of landing outcomes (such as Failure (drone ship) or Success (ground pad)) between the date 2010-06-04 and 2017-03-20, in descending order.</a:t>
            </a:r>
          </a:p>
          <a:p>
            <a:pPr marL="457200" lvl="1" indent="0" fontAlgn="base">
              <a:buNone/>
            </a:pPr>
            <a:endParaRPr lang="en-US" sz="1800" i="0" dirty="0">
              <a:effectLst/>
              <a:latin typeface="-apple-system"/>
            </a:endParaRPr>
          </a:p>
          <a:p>
            <a:pPr marL="457200" lvl="1" indent="0" fontAlgn="base">
              <a:buNone/>
            </a:pPr>
            <a:endParaRPr lang="en-US" sz="1400" b="1" i="0" dirty="0">
              <a:effectLst/>
              <a:latin typeface="-apple-system"/>
            </a:endParaRPr>
          </a:p>
          <a:p>
            <a:pPr marL="457200" lvl="1" indent="0" fontAlgn="base">
              <a:buNone/>
            </a:pPr>
            <a:endParaRPr lang="en-US" sz="1800" i="0" dirty="0">
              <a:effectLst/>
              <a:latin typeface="Abadi" panose="020B0604020104020204" pitchFamily="34" charset="0"/>
            </a:endParaRPr>
          </a:p>
          <a:p>
            <a:pPr marL="342900" indent="-342900" fontAlgn="base">
              <a:buFont typeface="+mj-lt"/>
              <a:buAutoNum type="arabicPeriod"/>
            </a:pPr>
            <a:endParaRPr lang="en-US" sz="1100" b="1" i="0" dirty="0">
              <a:effectLst/>
              <a:latin typeface="-apple-system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1C5EE9-5BBC-08C8-18DA-4DD23D082D58}"/>
              </a:ext>
            </a:extLst>
          </p:cNvPr>
          <p:cNvSpPr txBox="1"/>
          <p:nvPr/>
        </p:nvSpPr>
        <p:spPr>
          <a:xfrm>
            <a:off x="177801" y="6391405"/>
            <a:ext cx="1080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https://github.com/Nayero/Space-X-Capstone-Project/blob/main/EDA-sql.ipynb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228" y="1380967"/>
            <a:ext cx="11356371" cy="46375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The launch Sites were marked with circles on the its specific coordinates (Latitude and Longitude) and a popup label: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Circles at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Circles at all launch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Launch Outcomes were marked at each launch site, to indicate which launch site have high success rates: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colored cluster marker to indicate successful launches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Colored cluster marker to indicate unsuccessful launches </a:t>
            </a:r>
          </a:p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3. The distances between the CCAFS SLC-40 Launch Site and its proximities were marked with blue Polylines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C98760-7EDB-D257-0B9B-841F539EEDBC}"/>
              </a:ext>
            </a:extLst>
          </p:cNvPr>
          <p:cNvSpPr txBox="1"/>
          <p:nvPr/>
        </p:nvSpPr>
        <p:spPr>
          <a:xfrm>
            <a:off x="429228" y="6434245"/>
            <a:ext cx="1135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https://github.com/Nayero/Space-X-Capstone-Project/blob/main/Launch_site_location_Folium.ipynb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4300"/>
            <a:ext cx="9745589" cy="479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 /Charts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plot ´to visualize the share of successful launches of each launch site, to illustrate the numerical proportion of successful and unsuccessful launches per launch site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identify if there is any correlation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Success Rate by Booster version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with Launch sites, allowing users to select either all launches at once or a unique  launch site.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of Payload Mass Range, allowing users to select a certain Payload Mass range to apply on the scatterplot.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B7D530-63D2-CC80-D623-154038ADBD65}"/>
              </a:ext>
            </a:extLst>
          </p:cNvPr>
          <p:cNvSpPr txBox="1"/>
          <p:nvPr/>
        </p:nvSpPr>
        <p:spPr>
          <a:xfrm>
            <a:off x="417814" y="6427211"/>
            <a:ext cx="1135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442B27-AA05-608A-0D16-5439E88AD7FF}"/>
              </a:ext>
            </a:extLst>
          </p:cNvPr>
          <p:cNvSpPr txBox="1"/>
          <p:nvPr/>
        </p:nvSpPr>
        <p:spPr>
          <a:xfrm>
            <a:off x="429228" y="6434245"/>
            <a:ext cx="11356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https://github.com/Nayero/Space-X-Capstone-Project/blob/main/SpaceX_Machine_Learning_Prediction.ipynb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2F1690B1-D9E8-8EBA-A6BB-A6A2DDD53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910441"/>
              </p:ext>
            </p:extLst>
          </p:nvPr>
        </p:nvGraphicFramePr>
        <p:xfrm>
          <a:off x="6614489" y="1826168"/>
          <a:ext cx="4671122" cy="4147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144250B8-FFE8-909E-98DE-7AF0E95BF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460077"/>
              </p:ext>
            </p:extLst>
          </p:nvPr>
        </p:nvGraphicFramePr>
        <p:xfrm>
          <a:off x="734028" y="2056295"/>
          <a:ext cx="4671122" cy="4147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4D2576AE-C5C1-F27A-0686-0AFBF84225AD}"/>
              </a:ext>
            </a:extLst>
          </p:cNvPr>
          <p:cNvSpPr txBox="1"/>
          <p:nvPr/>
        </p:nvSpPr>
        <p:spPr>
          <a:xfrm>
            <a:off x="1096897" y="1456836"/>
            <a:ext cx="3745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badi" panose="020B0604020104020204" pitchFamily="34" charset="0"/>
              </a:rPr>
              <a:t>Build the Model </a:t>
            </a:r>
            <a:endParaRPr lang="es-MX" sz="2000" i="1" dirty="0">
              <a:latin typeface="Abadi" panose="020B06040201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CB8604-5AE7-0877-B985-DB0C774CD429}"/>
              </a:ext>
            </a:extLst>
          </p:cNvPr>
          <p:cNvSpPr txBox="1"/>
          <p:nvPr/>
        </p:nvSpPr>
        <p:spPr>
          <a:xfrm>
            <a:off x="7435273" y="1508046"/>
            <a:ext cx="3745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badi" panose="020B0604020104020204" pitchFamily="34" charset="0"/>
              </a:rPr>
              <a:t>Evaluate and Improve the Model </a:t>
            </a:r>
            <a:endParaRPr lang="es-MX" sz="2000" i="1" dirty="0">
              <a:latin typeface="Abadi" panose="020B0604020104020204" pitchFamily="34" charset="0"/>
            </a:endParaRP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FCE3888A-62F5-4334-F1CA-0C3373E9DE6A}"/>
              </a:ext>
            </a:extLst>
          </p:cNvPr>
          <p:cNvCxnSpPr/>
          <p:nvPr/>
        </p:nvCxnSpPr>
        <p:spPr>
          <a:xfrm flipV="1">
            <a:off x="2857500" y="2984500"/>
            <a:ext cx="3756989" cy="2806700"/>
          </a:xfrm>
          <a:prstGeom prst="bentConnector3">
            <a:avLst>
              <a:gd name="adj1" fmla="val 790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381000" y="1422400"/>
            <a:ext cx="11582400" cy="5270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9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overtime.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en-US" sz="290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the </a:t>
            </a:r>
            <a:r>
              <a:rPr lang="en-US" sz="2900" dirty="0" err="1">
                <a:solidFill>
                  <a:srgbClr val="121619"/>
                </a:solidFill>
                <a:latin typeface="Abadi" panose="020B0604020104020204" pitchFamily="34" charset="0"/>
              </a:rPr>
              <a:t>F</a:t>
            </a:r>
            <a:r>
              <a:rPr lang="en-US" sz="2900" i="0" dirty="0" err="1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lightNumber</a:t>
            </a:r>
            <a:r>
              <a:rPr lang="en-US" sz="290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increases, the first stage is more likely to land successfully</a:t>
            </a:r>
            <a:endParaRPr lang="en-US" sz="2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overall, KSC LC-39A has the highest success rate among landing sites. Moreover; it recorded </a:t>
            </a:r>
            <a:r>
              <a:rPr lang="en-US" sz="2900" b="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100% success rate for launches with </a:t>
            </a:r>
            <a:r>
              <a:rPr lang="en-US" sz="2900" dirty="0" err="1">
                <a:solidFill>
                  <a:srgbClr val="121619"/>
                </a:solidFill>
                <a:latin typeface="Abadi" panose="020B0604020104020204" pitchFamily="34" charset="0"/>
              </a:rPr>
              <a:t>P</a:t>
            </a:r>
            <a:r>
              <a:rPr lang="en-US" sz="2900" b="0" i="0" dirty="0" err="1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ayloadMass</a:t>
            </a:r>
            <a:r>
              <a:rPr lang="en-US" sz="2900" b="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less than </a:t>
            </a:r>
            <a:r>
              <a:rPr lang="en-US" sz="2900" b="0" i="0" dirty="0" err="1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aprox</a:t>
            </a:r>
            <a:r>
              <a:rPr lang="en-US" sz="2900" b="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5,500Kg: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rgbClr val="121619"/>
                </a:solidFill>
                <a:latin typeface="Abadi" panose="020B0604020104020204" pitchFamily="34" charset="0"/>
              </a:rPr>
              <a:t>Most launches sites with a </a:t>
            </a:r>
            <a:r>
              <a:rPr lang="en-US" sz="2900" dirty="0" err="1">
                <a:solidFill>
                  <a:srgbClr val="121619"/>
                </a:solidFill>
                <a:latin typeface="Abadi" panose="020B0604020104020204" pitchFamily="34" charset="0"/>
              </a:rPr>
              <a:t>PayloadMass</a:t>
            </a:r>
            <a:r>
              <a:rPr lang="en-US" sz="2900" dirty="0">
                <a:solidFill>
                  <a:srgbClr val="121619"/>
                </a:solidFill>
                <a:latin typeface="Abadi" panose="020B0604020104020204" pitchFamily="34" charset="0"/>
              </a:rPr>
              <a:t> 7000Kg recorded successful landings in first stage.</a:t>
            </a:r>
            <a:endParaRPr lang="en-US" sz="2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(SO) have 100% success rate: The  success rate for each orbit tend to  be increase  as the </a:t>
            </a:r>
            <a:r>
              <a:rPr lang="en-US" sz="2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FlightsNumber</a:t>
            </a: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increases. However, for GTO orbit is hard to follow a trend.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9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39 -A  Launch site had  the highest launch success ratio (76.9%)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do not represent a risk for humans due to are close to the coast and not close to highways, cities and railways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 Kg and 5000 kg shown the highest success rate.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900" b="1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predictive model for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272"/>
            <a:ext cx="10515600" cy="47203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690844-2DD3-F1F3-7A8F-36217273FA7F}"/>
              </a:ext>
            </a:extLst>
          </p:cNvPr>
          <p:cNvSpPr txBox="1"/>
          <p:nvPr/>
        </p:nvSpPr>
        <p:spPr>
          <a:xfrm>
            <a:off x="882563" y="4733107"/>
            <a:ext cx="10426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badi" panose="020B0604020104020204" pitchFamily="34" charset="0"/>
              </a:rPr>
              <a:t>For </a:t>
            </a:r>
            <a:r>
              <a:rPr lang="en-US" sz="2000" b="0" i="0" dirty="0" err="1">
                <a:effectLst/>
                <a:latin typeface="Abadi" panose="020B0604020104020204" pitchFamily="34" charset="0"/>
              </a:rPr>
              <a:t>launchSites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  CCAFS SLC 40 &amp; KSC LC 39A, as the flight number increases, the first stage is more likely to land successfully.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badi" panose="020B0604020104020204" pitchFamily="34" charset="0"/>
              </a:rPr>
              <a:t>On the other hand, when </a:t>
            </a:r>
            <a:r>
              <a:rPr lang="en-US" sz="2000" b="0" i="0" dirty="0" err="1">
                <a:effectLst/>
                <a:latin typeface="Abadi" panose="020B0604020104020204" pitchFamily="34" charset="0"/>
              </a:rPr>
              <a:t>FlightNumber</a:t>
            </a:r>
            <a:r>
              <a:rPr lang="en-US" sz="2000" dirty="0" err="1">
                <a:latin typeface="Abadi" panose="020B0604020104020204" pitchFamily="34" charset="0"/>
              </a:rPr>
              <a:t>s</a:t>
            </a:r>
            <a:r>
              <a:rPr lang="en-US" sz="2000" dirty="0">
                <a:latin typeface="Abadi" panose="020B0604020104020204" pitchFamily="34" charset="0"/>
              </a:rPr>
              <a:t> are lower than 20: 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 CCAFS SLC 40 tended to fail, and  there are no launches from KSC LC.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F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or the VAFB-SLC </a:t>
            </a:r>
            <a:r>
              <a:rPr lang="en-US" sz="2000" b="0" i="0" dirty="0" err="1">
                <a:effectLst/>
                <a:latin typeface="Abadi" panose="020B0604020104020204" pitchFamily="34" charset="0"/>
              </a:rPr>
              <a:t>launchSite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 there are no rockets launches for </a:t>
            </a:r>
            <a:r>
              <a:rPr lang="en-US" sz="2000" b="0" i="0" dirty="0" err="1">
                <a:effectLst/>
                <a:latin typeface="Abadi" panose="020B0604020104020204" pitchFamily="34" charset="0"/>
              </a:rPr>
              <a:t>FlightNumbers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greater than 70. </a:t>
            </a:r>
            <a:endParaRPr lang="es-MX" sz="2000" dirty="0">
              <a:latin typeface="Abadi" panose="020B0604020104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D22A14-02A5-E179-F505-87D505D9E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7"/>
          <a:stretch/>
        </p:blipFill>
        <p:spPr>
          <a:xfrm>
            <a:off x="292100" y="1739901"/>
            <a:ext cx="11520000" cy="28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8129" y="1460500"/>
            <a:ext cx="10939843" cy="5168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In the </a:t>
            </a:r>
            <a:r>
              <a:rPr lang="en-US" sz="2200" b="0" i="0" dirty="0">
                <a:effectLst/>
                <a:latin typeface="Abadi" panose="020B0604020104020204" pitchFamily="34" charset="0"/>
              </a:rPr>
              <a:t>VAFB-SLC </a:t>
            </a:r>
            <a:r>
              <a:rPr lang="en-US" sz="2200" b="0" i="0" dirty="0" err="1">
                <a:effectLst/>
                <a:latin typeface="Abadi" panose="020B0604020104020204" pitchFamily="34" charset="0"/>
              </a:rPr>
              <a:t>launchsite</a:t>
            </a:r>
            <a:r>
              <a:rPr lang="en-US" sz="2200" b="0" i="0" dirty="0">
                <a:effectLst/>
                <a:latin typeface="Abadi" panose="020B0604020104020204" pitchFamily="34" charset="0"/>
              </a:rPr>
              <a:t>, there are no rockets launched for </a:t>
            </a:r>
            <a:r>
              <a:rPr lang="en-US" sz="2200" b="0" i="0" dirty="0" err="1">
                <a:effectLst/>
                <a:latin typeface="Abadi" panose="020B0604020104020204" pitchFamily="34" charset="0"/>
              </a:rPr>
              <a:t>PayloadMass</a:t>
            </a:r>
            <a:r>
              <a:rPr lang="en-US" sz="2200" b="0" i="0" dirty="0">
                <a:effectLst/>
                <a:latin typeface="Abadi" panose="020B0604020104020204" pitchFamily="34" charset="0"/>
              </a:rPr>
              <a:t>  greater than 10000.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Payloads that approach MAX(Payload) tended to launch successfully from CCAFS SLC 40 &amp; KSC LC 39A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Payloads less than 8000 kg tended to fail at a higher rate when launched from CCAFS SLC 40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KSC LC 39A has a 100% success rate for launches less than </a:t>
            </a:r>
            <a:r>
              <a:rPr lang="en-US" sz="2200" b="0" i="0" dirty="0" err="1">
                <a:effectLst/>
                <a:latin typeface="Abadi" panose="020B0604020104020204" pitchFamily="34" charset="0"/>
              </a:rPr>
              <a:t>aprox</a:t>
            </a:r>
            <a:r>
              <a:rPr lang="en-US" sz="2200" b="0" i="0" dirty="0">
                <a:effectLst/>
                <a:latin typeface="Abadi" panose="020B0604020104020204" pitchFamily="34" charset="0"/>
              </a:rPr>
              <a:t> 5500Kg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609507-6EB9-6784-5D6F-711BCEFC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8" y="1854200"/>
            <a:ext cx="11419871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45360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b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b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B6186467-3E4A-A1A4-B1C5-79D9D8064B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84248545-E9D6-EF6E-BC10-50B36881E5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 orbits with higher success rate are ES-L1, GEO, HEO, SSO or SO.</a:t>
            </a:r>
          </a:p>
          <a:p>
            <a:r>
              <a:rPr lang="en-US" dirty="0">
                <a:latin typeface="-apple-system"/>
              </a:rPr>
              <a:t>GTO is the orbit with lower success rate.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A8A765-A8E1-F1D0-6C46-9AA372EE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8" y="2269272"/>
            <a:ext cx="5400075" cy="422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1629" y="1295400"/>
            <a:ext cx="10939843" cy="5168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Show a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effectLst/>
                <a:latin typeface="Abadi" panose="020B0604020104020204" pitchFamily="34" charset="0"/>
              </a:rPr>
              <a:t>For most orbits, as the </a:t>
            </a:r>
            <a:r>
              <a:rPr lang="en-US" sz="2000" dirty="0" err="1">
                <a:latin typeface="Abadi" panose="020B0604020104020204" pitchFamily="34" charset="0"/>
              </a:rPr>
              <a:t>FlightNumber</a:t>
            </a:r>
            <a:r>
              <a:rPr lang="en-US" sz="2000" dirty="0">
                <a:latin typeface="Abadi" panose="020B0604020104020204" pitchFamily="34" charset="0"/>
              </a:rPr>
              <a:t> increases, the landing success rate 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 for each orbit also increases. This is evident in the Leo Orbit.  Not the case for GTO orbit, which seems to not follow this trend.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BD9C1B-10ED-EC76-7A66-20F43376F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317500" y="1851624"/>
            <a:ext cx="11514768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6229" y="1308100"/>
            <a:ext cx="10939843" cy="5168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r>
              <a:rPr lang="en-US" sz="2000" b="0" i="0" dirty="0">
                <a:effectLst/>
                <a:latin typeface="Abadi" panose="020B0604020104020204" pitchFamily="34" charset="0"/>
              </a:rPr>
              <a:t>With heavy payloads the successful landing or positive landing rate is higher for Polar, LEO and ISS orbits</a:t>
            </a:r>
          </a:p>
          <a:p>
            <a:pPr algn="just"/>
            <a:r>
              <a:rPr lang="en-US" sz="2000" b="0" i="0" dirty="0">
                <a:effectLst/>
                <a:latin typeface="Abadi" panose="020B0604020104020204" pitchFamily="34" charset="0"/>
              </a:rPr>
              <a:t>However, for GTO cannot distinguish this well, as both positive landing rate and negative landing (unsuccessful mission) are both there.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5871E29-5569-DB66-52CB-7CCD7D41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/>
          <a:stretch/>
        </p:blipFill>
        <p:spPr>
          <a:xfrm>
            <a:off x="190500" y="1854201"/>
            <a:ext cx="11520000" cy="2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9194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F57538E4-53F9-5C11-488B-860F25F5FE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D230EA1F-5CA8-449E-397B-62AF34DE0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06"/>
            <a:ext cx="5183188" cy="3976557"/>
          </a:xfrm>
        </p:spPr>
        <p:txBody>
          <a:bodyPr/>
          <a:lstStyle/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b="0" i="0" dirty="0">
                <a:effectLst/>
                <a:latin typeface="Abadi" panose="020B0604020104020204" pitchFamily="34" charset="0"/>
              </a:rPr>
              <a:t>Although the success rate from 2017 to 2018 decreased.  </a:t>
            </a:r>
            <a:r>
              <a:rPr lang="en-US" sz="2200" dirty="0">
                <a:latin typeface="Abadi" panose="020B0604020104020204" pitchFamily="34" charset="0"/>
              </a:rPr>
              <a:t>S</a:t>
            </a:r>
            <a:r>
              <a:rPr lang="en-US" sz="2200" b="0" i="0" dirty="0">
                <a:effectLst/>
                <a:latin typeface="Abadi" panose="020B0604020104020204" pitchFamily="34" charset="0"/>
              </a:rPr>
              <a:t>ince 2013, the landing success rate kept increasing till 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004C5E-4736-8F1D-C034-CCB5454C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6" y="2238169"/>
            <a:ext cx="5609617" cy="41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5D6D83C-865F-06A4-336F-C75DFB28E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011" y="1458543"/>
            <a:ext cx="10712377" cy="5490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C896915E-9603-49D6-C8FC-38245B3D97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011" y="2103575"/>
            <a:ext cx="6294564" cy="39219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F47757-C447-2CC6-6066-9E91E70EA935}"/>
              </a:ext>
            </a:extLst>
          </p:cNvPr>
          <p:cNvSpPr txBox="1"/>
          <p:nvPr/>
        </p:nvSpPr>
        <p:spPr>
          <a:xfrm>
            <a:off x="7330510" y="3169386"/>
            <a:ext cx="4421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was made using the Distinct function  to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the unique launch sites name 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FDFE69-CBCD-45D0-54E6-830543A1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1" y="1336567"/>
            <a:ext cx="10565970" cy="4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74133" y="1320800"/>
            <a:ext cx="10811478" cy="510641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Space Y a new rocket company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would like to compete with SpaceX , which </a:t>
            </a:r>
            <a:r>
              <a:rPr lang="en-US" sz="20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launches </a:t>
            </a:r>
            <a:r>
              <a:rPr lang="en-US" sz="20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</a:t>
            </a:r>
            <a:r>
              <a:rPr lang="en-US" sz="20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Falcon 9 rocket for $62 million.  Space 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has hired a data  scientist to identify the factors for a successful rocket landing, </a:t>
            </a:r>
            <a:r>
              <a:rPr lang="en-US" sz="20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</a:t>
            </a:r>
            <a:r>
              <a:rPr lang="en-US" sz="2000" b="0" i="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r</a:t>
            </a:r>
            <a:r>
              <a:rPr lang="en-US" sz="20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 of successful landings over time and built a model to  p</a:t>
            </a:r>
            <a:r>
              <a:rPr lang="en-US" sz="20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redict whether Space X Falcon 9 first stage </a:t>
            </a:r>
            <a:r>
              <a:rPr lang="en-US" sz="2000" kern="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will land successfully. To achieve the objectives, the data scientist follow the next methodology:</a:t>
            </a:r>
            <a:endParaRPr lang="en-US" sz="2000" b="0" i="0" dirty="0">
              <a:solidFill>
                <a:srgbClr val="333333"/>
              </a:solidFill>
              <a:effectLst/>
              <a:latin typeface="Abadi" panose="020B0604020104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2000" b="1" i="1" kern="0" dirty="0">
                <a:solidFill>
                  <a:srgbClr val="33333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</a:t>
            </a:r>
            <a:r>
              <a:rPr lang="en-US" sz="2000" kern="0" dirty="0">
                <a:solidFill>
                  <a:srgbClr val="333333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SpaceX launch data was gathered from an API, requesting the data specifically from SpaceX REST API by the get request () method, and the  Falcon 9 Launch data Wiki pages, using web-scrapping methodology</a:t>
            </a:r>
          </a:p>
          <a:p>
            <a:pPr algn="just">
              <a:buAutoNum type="arabicPeriod"/>
            </a:pPr>
            <a:r>
              <a:rPr lang="en-US" sz="2000" b="1" i="1" dirty="0">
                <a:solidFill>
                  <a:srgbClr val="121619"/>
                </a:solidFill>
                <a:latin typeface="Abadi" panose="020B0604020104020204" pitchFamily="34" charset="0"/>
              </a:rPr>
              <a:t>Wrangling data: </a:t>
            </a:r>
            <a:r>
              <a:rPr lang="en-US" sz="2000" dirty="0">
                <a:solidFill>
                  <a:srgbClr val="121619"/>
                </a:solidFill>
                <a:latin typeface="Abadi" panose="020B0604020104020204" pitchFamily="34" charset="0"/>
              </a:rPr>
              <a:t>.once with the  raw data from the previous step; throughout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the raw data using an API, sampling data, and dealing with Nulls </a:t>
            </a:r>
            <a:r>
              <a:rPr lang="en-US" sz="2000" dirty="0">
                <a:solidFill>
                  <a:srgbClr val="121619"/>
                </a:solidFill>
                <a:latin typeface="Abadi" panose="020B0604020104020204" pitchFamily="34" charset="0"/>
              </a:rPr>
              <a:t> the raw dataset was transformed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into a clean dataset which provides meaningful data such as  create a Boolean success/fail landing variable.</a:t>
            </a:r>
          </a:p>
          <a:p>
            <a:pPr algn="just">
              <a:buAutoNum type="arabicPeriod"/>
            </a:pP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Explore the processed data, </a:t>
            </a: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throughout:</a:t>
            </a:r>
          </a:p>
          <a:p>
            <a:pPr lvl="1" algn="just"/>
            <a:r>
              <a:rPr lang="en-US" sz="18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EDA. Considering the following features: </a:t>
            </a:r>
            <a:r>
              <a:rPr lang="en-US" sz="1800" dirty="0" err="1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PayloadMass</a:t>
            </a:r>
            <a:r>
              <a:rPr lang="en-US" sz="18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LaunchSite</a:t>
            </a:r>
            <a:r>
              <a:rPr lang="en-US" sz="18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FlightNumber</a:t>
            </a:r>
            <a:r>
              <a:rPr lang="en-US" sz="18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, Orbit Type,  and yearly trend, success rate.</a:t>
            </a:r>
          </a:p>
          <a:p>
            <a:pPr algn="just">
              <a:buAutoNum type="arabicPeriod"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1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4CA35F-BC9D-8F4D-659C-A749BE9D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05" b="88204"/>
          <a:stretch/>
        </p:blipFill>
        <p:spPr>
          <a:xfrm>
            <a:off x="579511" y="1780804"/>
            <a:ext cx="10075789" cy="6956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886145-520A-5C7C-FA26-A3333F4F0D2D}"/>
              </a:ext>
            </a:extLst>
          </p:cNvPr>
          <p:cNvSpPr txBox="1"/>
          <p:nvPr/>
        </p:nvSpPr>
        <p:spPr>
          <a:xfrm>
            <a:off x="752019" y="1349917"/>
            <a:ext cx="10687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200" i="0" dirty="0">
                <a:effectLst/>
                <a:latin typeface="Abadi" panose="020B0604020104020204" pitchFamily="34" charset="0"/>
              </a:rPr>
              <a:t>Display 5 records where launch sites begin with the string 'CCA'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48815E-E11D-C11F-B36B-7704A21B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29"/>
          <a:stretch/>
        </p:blipFill>
        <p:spPr>
          <a:xfrm>
            <a:off x="579511" y="2425700"/>
            <a:ext cx="10075789" cy="18194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E15E83-DC7C-94D6-8C35-6EC52C146B8E}"/>
              </a:ext>
            </a:extLst>
          </p:cNvPr>
          <p:cNvSpPr txBox="1"/>
          <p:nvPr/>
        </p:nvSpPr>
        <p:spPr>
          <a:xfrm>
            <a:off x="752019" y="4582311"/>
            <a:ext cx="100757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query we used the like function to filter the launch sites names that start with CCA and  limit the results to the first 5 rows.</a:t>
            </a:r>
          </a:p>
        </p:txBody>
      </p:sp>
    </p:spTree>
    <p:extLst>
      <p:ext uri="{BB962C8B-B14F-4D97-AF65-F5344CB8AC3E}">
        <p14:creationId xmlns:p14="http://schemas.microsoft.com/office/powerpoint/2010/main" val="225044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8900"/>
            <a:ext cx="9745589" cy="4818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DD1A74-A1F6-BA90-1F3D-8C8488BA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917576"/>
            <a:ext cx="8615289" cy="28025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2F8FA6-239F-8F52-C356-BE479EAE281D}"/>
              </a:ext>
            </a:extLst>
          </p:cNvPr>
          <p:cNvSpPr txBox="1"/>
          <p:nvPr/>
        </p:nvSpPr>
        <p:spPr>
          <a:xfrm>
            <a:off x="965200" y="5249199"/>
            <a:ext cx="861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The total </a:t>
            </a:r>
            <a:r>
              <a:rPr lang="en-US" sz="2000" dirty="0" err="1">
                <a:latin typeface="Abadi" panose="020B0604020104020204" pitchFamily="34" charset="0"/>
              </a:rPr>
              <a:t>PayloadMass</a:t>
            </a:r>
            <a:r>
              <a:rPr lang="en-US" sz="2000" dirty="0">
                <a:latin typeface="Abadi" panose="020B0604020104020204" pitchFamily="34" charset="0"/>
              </a:rPr>
              <a:t>  was conditioned to be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</a:t>
            </a:r>
            <a:r>
              <a:rPr lang="en-US" sz="2000" dirty="0">
                <a:latin typeface="Abadi" panose="020B0604020104020204" pitchFamily="34" charset="0"/>
              </a:rPr>
              <a:t>(CRS), therefore we used the where function with this parameter. </a:t>
            </a:r>
            <a:endParaRPr lang="es-MX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6"/>
            <a:ext cx="10687962" cy="51595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latin typeface="Abadi" panose="020B0604020104020204" pitchFamily="34" charset="0"/>
              </a:rPr>
              <a:t>The  average  </a:t>
            </a:r>
            <a:r>
              <a:rPr lang="en-US" sz="2000" dirty="0" err="1">
                <a:latin typeface="Abadi" panose="020B0604020104020204" pitchFamily="34" charset="0"/>
              </a:rPr>
              <a:t>PayloadMass</a:t>
            </a:r>
            <a:r>
              <a:rPr lang="en-US" sz="2000" dirty="0">
                <a:latin typeface="Abadi" panose="020B0604020104020204" pitchFamily="34" charset="0"/>
              </a:rPr>
              <a:t> was  conditioned to be carried  by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F9 v1.1</a:t>
            </a:r>
            <a:r>
              <a:rPr lang="en-US" sz="2000" dirty="0">
                <a:latin typeface="Abadi" panose="020B0604020104020204" pitchFamily="34" charset="0"/>
              </a:rPr>
              <a:t> therefore we used the where function with this parameter.</a:t>
            </a:r>
            <a:endParaRPr lang="es-MX" sz="20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EA7E84-07A7-E85C-6A32-A7D9E298A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/>
          <a:stretch/>
        </p:blipFill>
        <p:spPr>
          <a:xfrm>
            <a:off x="1742846" y="1892300"/>
            <a:ext cx="8742290" cy="28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6"/>
            <a:ext cx="10515601" cy="52738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dates of the first successful landing outcome on ground pad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was made using success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ground pad as parameter in the where function to filter the first successful Ground landing date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6276A4-D821-481B-7D5B-273E1858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70" y="2043087"/>
            <a:ext cx="9565859" cy="27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5300" y="1419121"/>
            <a:ext cx="10790311" cy="47578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A34CF0-D6F7-7DEC-5B54-B42AD3976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96"/>
          <a:stretch/>
        </p:blipFill>
        <p:spPr>
          <a:xfrm>
            <a:off x="734028" y="2282331"/>
            <a:ext cx="1582420" cy="3074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9ADA22C-43A6-A9B0-ACD8-B9DF1185207E}"/>
              </a:ext>
            </a:extLst>
          </p:cNvPr>
          <p:cNvSpPr txBox="1"/>
          <p:nvPr/>
        </p:nvSpPr>
        <p:spPr>
          <a:xfrm>
            <a:off x="4606518" y="2359915"/>
            <a:ext cx="69178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was made using two conditions as parameter success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drone ship and a specific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range as parameters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638254-2639-34D5-50A1-BD7946FAE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64"/>
          <a:stretch/>
        </p:blipFill>
        <p:spPr>
          <a:xfrm>
            <a:off x="2497500" y="2552587"/>
            <a:ext cx="1646893" cy="27687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D514F7-665D-5A06-03E7-F6D58C300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4437"/>
          <a:stretch/>
        </p:blipFill>
        <p:spPr>
          <a:xfrm>
            <a:off x="2501093" y="2270571"/>
            <a:ext cx="1656000" cy="2802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B0EA84-9EFB-3994-02A2-1CB05AC66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17" y="3200304"/>
            <a:ext cx="6860152" cy="18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4300"/>
            <a:ext cx="10687962" cy="47926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712199-0941-662E-426C-D68EEA70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6" y="1897989"/>
            <a:ext cx="8007508" cy="41275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EE784C-9CAD-53B1-03B6-8C8C1DD9AC0D}"/>
              </a:ext>
            </a:extLst>
          </p:cNvPr>
          <p:cNvSpPr txBox="1"/>
          <p:nvPr/>
        </p:nvSpPr>
        <p:spPr>
          <a:xfrm>
            <a:off x="8483600" y="2730674"/>
            <a:ext cx="32682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query  used </a:t>
            </a:r>
            <a:r>
              <a:rPr lang="en-US" sz="2000" dirty="0" err="1"/>
              <a:t>groupby</a:t>
            </a:r>
            <a:r>
              <a:rPr lang="en-US" sz="2000" dirty="0"/>
              <a:t> function to get the total number of Mission outcomes per successful and failure classification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9745589" cy="48053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4AEA45-43DF-D9FC-D808-AFB74506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43" y="1875533"/>
            <a:ext cx="2181257" cy="48053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D29B81-058C-AF37-153E-FE83B0CC9F23}"/>
              </a:ext>
            </a:extLst>
          </p:cNvPr>
          <p:cNvSpPr txBox="1"/>
          <p:nvPr/>
        </p:nvSpPr>
        <p:spPr>
          <a:xfrm>
            <a:off x="3543299" y="2238331"/>
            <a:ext cx="7742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39D308F-7EF1-6669-6033-5869A3C6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9" y="2715495"/>
            <a:ext cx="7621833" cy="21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0500"/>
            <a:ext cx="10825090" cy="47164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FDB4C8-2AA1-7E2E-3F40-E84D3FE01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90"/>
          <a:stretch/>
        </p:blipFill>
        <p:spPr>
          <a:xfrm>
            <a:off x="770011" y="2216731"/>
            <a:ext cx="6147006" cy="3204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0DEE28-83CE-3CD8-9B51-C9C97EB56B85}"/>
              </a:ext>
            </a:extLst>
          </p:cNvPr>
          <p:cNvSpPr txBox="1"/>
          <p:nvPr/>
        </p:nvSpPr>
        <p:spPr>
          <a:xfrm>
            <a:off x="7338512" y="2311876"/>
            <a:ext cx="35072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was made considering the conditions failure drone ship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lainding_outcome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the year 2015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2700"/>
            <a:ext cx="10687962" cy="48942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5BE03A-346D-32C1-A43C-C38672CDE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89" r="39905"/>
          <a:stretch/>
        </p:blipFill>
        <p:spPr>
          <a:xfrm>
            <a:off x="429228" y="2375964"/>
            <a:ext cx="4458427" cy="3996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8132C3-F773-DDC9-4346-16A9714B0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8" b="63825"/>
          <a:stretch/>
        </p:blipFill>
        <p:spPr>
          <a:xfrm>
            <a:off x="5244601" y="3012135"/>
            <a:ext cx="6096000" cy="198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4F750B7-20AA-51EB-CC38-C09BD4CC43C1}"/>
              </a:ext>
            </a:extLst>
          </p:cNvPr>
          <p:cNvSpPr txBox="1"/>
          <p:nvPr/>
        </p:nvSpPr>
        <p:spPr>
          <a:xfrm>
            <a:off x="5244600" y="2343698"/>
            <a:ext cx="60960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used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to get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records classified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 and failure, then we used the DESC function to make the rank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52504" y="1320800"/>
            <a:ext cx="10809764" cy="535093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SQL skills, calculating the total payload range</a:t>
            </a:r>
            <a:r>
              <a:rPr lang="en-US" sz="20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 for successful rates, and total number of successful and failed outcomes.</a:t>
            </a:r>
            <a:endParaRPr lang="es-MX" sz="2000" dirty="0">
              <a:effectLst/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4. </a:t>
            </a:r>
            <a:r>
              <a:rPr lang="en-US" sz="2000" b="1" i="1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B</a:t>
            </a:r>
            <a:r>
              <a:rPr lang="en-US" sz="2000" b="1" i="1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asic statistical analysis, data visualization and Dashboards. </a:t>
            </a:r>
            <a:r>
              <a:rPr lang="en-US" sz="20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To s</a:t>
            </a: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ee  how variables might be related to each other and launch sites proximity to geographical markers </a:t>
            </a:r>
            <a:endParaRPr lang="es-MX" sz="2000" dirty="0">
              <a:effectLst/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 5</a:t>
            </a:r>
            <a:r>
              <a:rPr lang="en-US" sz="2000" b="1" i="1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. Build,  evaluate, and refine predictive models, </a:t>
            </a: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splitting the data into categorical variables , training data and test data to predict landing outcomes finding the best hyperparameters for SVM, classification Tree, Logistic regression and K-nearest neighbor.</a:t>
            </a:r>
            <a:endParaRPr lang="en-US" sz="2000" dirty="0">
              <a:solidFill>
                <a:srgbClr val="1F1F1F"/>
              </a:solidFill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Results: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- </a:t>
            </a:r>
            <a:r>
              <a:rPr lang="en-US" sz="200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For launch Sites  CCAFS SLC 40 &amp; KSC LC 39A, as the </a:t>
            </a:r>
            <a:r>
              <a:rPr lang="en-US" sz="2000" dirty="0" err="1">
                <a:solidFill>
                  <a:srgbClr val="121619"/>
                </a:solidFill>
                <a:latin typeface="Abadi" panose="020B0604020104020204" pitchFamily="34" charset="0"/>
              </a:rPr>
              <a:t>F</a:t>
            </a:r>
            <a:r>
              <a:rPr lang="en-US" sz="2000" i="0" dirty="0" err="1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lightNumber</a:t>
            </a:r>
            <a:r>
              <a:rPr lang="en-US" sz="2000" i="0" dirty="0">
                <a:solidFill>
                  <a:srgbClr val="121619"/>
                </a:solidFill>
                <a:effectLst/>
                <a:latin typeface="Abadi" panose="020B0604020104020204" pitchFamily="34" charset="0"/>
              </a:rPr>
              <a:t> increases, the first stage is more likely to land successfully.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- Launch success has improved over time</a:t>
            </a:r>
            <a:r>
              <a:rPr lang="en-US" sz="2000" dirty="0">
                <a:solidFill>
                  <a:srgbClr val="121619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- </a:t>
            </a:r>
            <a:r>
              <a:rPr lang="en-US" sz="2000" dirty="0">
                <a:solidFill>
                  <a:srgbClr val="121619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CCA FSL LC-40 and </a:t>
            </a:r>
            <a:r>
              <a:rPr lang="en-US" sz="2000" dirty="0">
                <a:solidFill>
                  <a:srgbClr val="121619"/>
                </a:solidFill>
              </a:rPr>
              <a:t>CCAFS SLC-40  </a:t>
            </a:r>
            <a:r>
              <a:rPr lang="en-US" sz="2000" dirty="0">
                <a:solidFill>
                  <a:srgbClr val="121619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are near the equator, and all sites are located near the coast,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- Launches with a </a:t>
            </a:r>
            <a:r>
              <a:rPr lang="en-US" sz="2000" dirty="0" err="1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payloadmass</a:t>
            </a:r>
            <a:r>
              <a:rPr lang="en-US" sz="20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range between 2000kg and 5000 kg tended to reach a success landing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- All models performed similar on the test-set, however, classification tree slightly outperformed.</a:t>
            </a:r>
            <a:endParaRPr lang="es-MX" sz="2000" dirty="0">
              <a:effectLst/>
              <a:latin typeface="Abadi" panose="020B0604020104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3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6982" y="4809067"/>
            <a:ext cx="10718629" cy="1367895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Overall, all the launch sites are close to the coast, but VAFBSLC – 40  launch site has a very close  proximity to the coast.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Launch sites are close to  the Equator line, so their locations make easier to launch to the equatorial orbit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Launch Sites locations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C09218-19B6-D17F-9BAD-DB4FA648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7" y="1465296"/>
            <a:ext cx="9059332" cy="35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Launch Outcomes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B9172E4-05E1-16D5-6E8C-4450A976851B}"/>
              </a:ext>
            </a:extLst>
          </p:cNvPr>
          <p:cNvSpPr txBox="1"/>
          <p:nvPr/>
        </p:nvSpPr>
        <p:spPr>
          <a:xfrm>
            <a:off x="1032933" y="5486400"/>
            <a:ext cx="10075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SLC-40 launch Site has  42.8% success rate (15/35)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 has a 26.9.% success rate (35/130 )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green markets indicates a successful launch (class=1)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 markers indicates an unsuccessful launch (class=0)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7A8FF8-EB16-469F-08C9-067B1B95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65" y="1363602"/>
            <a:ext cx="8169535" cy="38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DD4E552-FF8E-2E4A-0EB0-D754416B80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72533" y="1973564"/>
            <a:ext cx="7552267" cy="37901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 Distance to Proximities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06AE84-7168-30FB-082F-0F2CC1727D26}"/>
              </a:ext>
            </a:extLst>
          </p:cNvPr>
          <p:cNvSpPr txBox="1"/>
          <p:nvPr/>
        </p:nvSpPr>
        <p:spPr>
          <a:xfrm>
            <a:off x="8139038" y="2802874"/>
            <a:ext cx="38946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CCAFS LC- 40 distances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Closest railway is 7.45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Closest city is 18.18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Closest Highway: 1.35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Closest coastline is 29.21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300" y="5105399"/>
            <a:ext cx="9639299" cy="107156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describe the success rate count per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is shown in the pie chart, KSC LC 39A has the most successful launches percentage (41.2%), followed by   with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Launch Success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37B1DF-F6F6-E074-A347-59EEA7BC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41" y="1582252"/>
            <a:ext cx="7348432" cy="31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Launch Success (KSC LC-39A)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B0CAE7-37AD-409D-B177-C7303B8BFB09}"/>
              </a:ext>
            </a:extLst>
          </p:cNvPr>
          <p:cNvSpPr txBox="1"/>
          <p:nvPr/>
        </p:nvSpPr>
        <p:spPr>
          <a:xfrm>
            <a:off x="1222147" y="4605867"/>
            <a:ext cx="974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The pie chart shown the launch site with the highest success counts, in this </a:t>
            </a:r>
            <a:r>
              <a:rPr lang="en-US" dirty="0">
                <a:solidFill>
                  <a:srgbClr val="121619"/>
                </a:solidFill>
                <a:latin typeface="Abadi" panose="020B0604020104020204" pitchFamily="34" charset="0"/>
              </a:rPr>
              <a:t>case KSC LC-39A. </a:t>
            </a:r>
            <a:r>
              <a:rPr lang="en-US" dirty="0">
                <a:latin typeface="Abadi" panose="020B0604020104020204" pitchFamily="34" charset="0"/>
              </a:rPr>
              <a:t>This launch site has the success rate  of 76.9%)</a:t>
            </a:r>
            <a:endParaRPr lang="es-MX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753DBB-63F0-68BC-1D59-6C121B0D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458405"/>
            <a:ext cx="7188506" cy="29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39733"/>
            <a:ext cx="10414662" cy="15372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shown how the payload is correlated with the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 Kg and 5000 kg shown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- Payload vs. Launch Outcome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AAB5EE-DFDF-268A-5E6F-B034309C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846" y="1463351"/>
            <a:ext cx="7413930" cy="33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88666" y="2082114"/>
            <a:ext cx="476930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classification accuracy is the Decision Tree Model, which slightly outperformed when looking at .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best_score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with 0.8857. However, all the models performed with same test- accuracy results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7C1C27-9112-F240-73FD-073FCB33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33" y="1520719"/>
            <a:ext cx="5505733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5466" y="2057400"/>
            <a:ext cx="519052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confusion matrix were identical, all presented Type 1 error: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True negative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 (type 1 error)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false negative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True Positive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5D0AA7-09CA-837D-66D5-8EEC7A07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2" y="1614269"/>
            <a:ext cx="5579987" cy="46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49400"/>
            <a:ext cx="10530114" cy="447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800"/>
              </a:spcAft>
              <a:buNone/>
            </a:pPr>
            <a:r>
              <a:rPr lang="en-US" sz="24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Today, companies are trying to make space travel affordable for everyone. One of the most successful is SpaceX, which announces on its website launches of the Falcon 9 rocket for $62 million; other companies  cost upwards of 165 million dollars each. </a:t>
            </a:r>
            <a:r>
              <a:rPr lang="en-US" sz="2400" dirty="0">
                <a:solidFill>
                  <a:schemeClr val="tx2"/>
                </a:solidFill>
                <a:latin typeface="Abadi" panose="020B0604020104020204" pitchFamily="34" charset="0"/>
              </a:rPr>
              <a:t>M</a:t>
            </a:r>
            <a:r>
              <a:rPr lang="en-US" sz="24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uch of the savings is because SpaceX can reuse the first stage.  Therefore, by knowing whether the first stage will land, it is possible to determine the cost of a launch. This information can be used if an alternate company wants to bid against SpaceX for a rocket launch.</a:t>
            </a:r>
          </a:p>
          <a:p>
            <a:pPr marL="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A new rocket company, called SPACE Y,  would like to compete with SpaceX. </a:t>
            </a:r>
            <a:endParaRPr lang="en-US" sz="2400" dirty="0">
              <a:solidFill>
                <a:schemeClr val="tx2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78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8332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concluded: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Payloads are correlated with landing success rate.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Launch success rate kept improved from 2013 to 2019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Orbits GEO, LEO, SSO had the most success rate.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KSC LC- 39A had the most successful launches among all launch sites.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22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Launches with a </a:t>
            </a:r>
            <a:r>
              <a:rPr lang="en-US" sz="2200" dirty="0">
                <a:solidFill>
                  <a:srgbClr val="1F1F1F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1F1F1F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ayload mass range between 2000kg and 5000 kg tended to reach a success 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classification  Tree  is the best machine learning algorithm to predict landing outcomes.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49400"/>
            <a:ext cx="10530114" cy="447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200" kern="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 a data scientist 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working for SPACE Y, it is important to identify and determine the factors for a successful rocket landing price of each launch. Therefore, using the Space X data, the following objectives should be covered in this capstone project: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2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factors or features are correlated with a landing success.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2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Rate of successful landings over time  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200" kern="100" dirty="0">
                <a:solidFill>
                  <a:srgbClr val="121619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200" kern="10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redict whether Space X Falcon 9 first stage </a:t>
            </a:r>
            <a:r>
              <a:rPr lang="en-US" sz="2200" kern="0" dirty="0">
                <a:solidFill>
                  <a:srgbClr val="121619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6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 SpaceX launch data was gathered from: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SpaceX API, throughout  a get request to the SpaceX REST API: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 Falcon 9 Launch data Wiki pages, throughout the  Web Scrapping Method: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provide meaningful data, the data was cleaned performing: Wrangling Data using an API, Sampling Data, and Dealing with Nulls.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predict if the Falcon9 first stage will land successfully.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algn="just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 algn="just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Models were built to predict landing outcomes, then those models were evaluated to find the best parameters and identify the best models according accuracy and 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test_accuracy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850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3804</Words>
  <Application>Microsoft Office PowerPoint</Application>
  <PresentationFormat>Panorámica</PresentationFormat>
  <Paragraphs>461</Paragraphs>
  <Slides>51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nayeli rocha</dc:creator>
  <cp:lastModifiedBy>nayeli rocha</cp:lastModifiedBy>
  <cp:revision>208</cp:revision>
  <dcterms:created xsi:type="dcterms:W3CDTF">2021-04-29T18:58:34Z</dcterms:created>
  <dcterms:modified xsi:type="dcterms:W3CDTF">2023-11-09T05:06:09Z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